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7" r:id="rId1"/>
  </p:sldMasterIdLst>
  <p:notesMasterIdLst>
    <p:notesMasterId r:id="rId5"/>
  </p:notesMasterIdLst>
  <p:handoutMasterIdLst>
    <p:handoutMasterId r:id="rId6"/>
  </p:handoutMasterIdLst>
  <p:sldIdLst>
    <p:sldId id="257" r:id="rId2"/>
    <p:sldId id="259" r:id="rId3"/>
    <p:sldId id="258" r:id="rId4"/>
  </p:sldIdLst>
  <p:sldSz cx="9144000" cy="6858000" type="screen4x3"/>
  <p:notesSz cx="6980238" cy="9236075"/>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99"/>
    <a:srgbClr val="008080"/>
    <a:srgbClr val="00CDFF"/>
    <a:srgbClr val="0085FF"/>
    <a:srgbClr val="0066CC"/>
    <a:srgbClr val="FF66FF"/>
    <a:srgbClr val="66FF66"/>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autoAdjust="0"/>
    <p:restoredTop sz="94660" autoAdjust="0"/>
  </p:normalViewPr>
  <p:slideViewPr>
    <p:cSldViewPr>
      <p:cViewPr varScale="1">
        <p:scale>
          <a:sx n="70" d="100"/>
          <a:sy n="70" d="100"/>
        </p:scale>
        <p:origin x="-43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lmausner\Local%20Settings\Temporary%20Internet%20Files\Content.Outlook\YXWRDVSW\Integ%202010.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650" b="1" i="0" u="none" strike="noStrike" baseline="0">
                <a:solidFill>
                  <a:srgbClr val="000000"/>
                </a:solidFill>
                <a:latin typeface="Arial"/>
                <a:ea typeface="Arial"/>
                <a:cs typeface="Arial"/>
              </a:defRPr>
            </a:pPr>
            <a:r>
              <a:rPr lang="en-US"/>
              <a:t>Accumulated uA-hrs</a:t>
            </a:r>
          </a:p>
        </c:rich>
      </c:tx>
      <c:layout>
        <c:manualLayout>
          <c:xMode val="edge"/>
          <c:yMode val="edge"/>
          <c:x val="0.35695876288659811"/>
          <c:y val="3.1954916546967298E-2"/>
        </c:manualLayout>
      </c:layout>
      <c:spPr>
        <a:noFill/>
        <a:ln w="25400">
          <a:noFill/>
        </a:ln>
      </c:spPr>
    </c:title>
    <c:plotArea>
      <c:layout>
        <c:manualLayout>
          <c:layoutTarget val="inner"/>
          <c:xMode val="edge"/>
          <c:yMode val="edge"/>
          <c:x val="0.17783505154639195"/>
          <c:y val="0.15601518078813456"/>
          <c:w val="0.6713917525773202"/>
          <c:h val="0.68233145332641953"/>
        </c:manualLayout>
      </c:layout>
      <c:lineChart>
        <c:grouping val="standard"/>
        <c:ser>
          <c:idx val="2"/>
          <c:order val="0"/>
          <c:tx>
            <c:v>FY2006</c:v>
          </c:tx>
          <c:spPr>
            <a:ln w="12700">
              <a:solidFill>
                <a:srgbClr val="FFFF00"/>
              </a:solidFill>
              <a:prstDash val="solid"/>
            </a:ln>
          </c:spPr>
          <c:marker>
            <c:symbol val="triangle"/>
            <c:size val="3"/>
            <c:spPr>
              <a:solidFill>
                <a:srgbClr val="FFFF00"/>
              </a:solidFill>
              <a:ln>
                <a:solidFill>
                  <a:srgbClr val="FFFF00"/>
                </a:solidFill>
                <a:prstDash val="solid"/>
              </a:ln>
            </c:spPr>
          </c:marker>
          <c:val>
            <c:numRef>
              <c:f>'Chart FY05-FY10'!$G$5:$G$150</c:f>
              <c:numCache>
                <c:formatCode>0.00</c:formatCode>
                <c:ptCount val="146"/>
                <c:pt idx="0">
                  <c:v>144</c:v>
                </c:pt>
                <c:pt idx="1">
                  <c:v>565</c:v>
                </c:pt>
                <c:pt idx="2">
                  <c:v>1180</c:v>
                </c:pt>
                <c:pt idx="3">
                  <c:v>1780</c:v>
                </c:pt>
                <c:pt idx="4">
                  <c:v>2366.1999999999998</c:v>
                </c:pt>
                <c:pt idx="5">
                  <c:v>2993.2</c:v>
                </c:pt>
                <c:pt idx="6">
                  <c:v>3645.2</c:v>
                </c:pt>
                <c:pt idx="7">
                  <c:v>4753.2</c:v>
                </c:pt>
                <c:pt idx="8">
                  <c:v>5327.1600000000008</c:v>
                </c:pt>
                <c:pt idx="9">
                  <c:v>5859.59</c:v>
                </c:pt>
                <c:pt idx="10">
                  <c:v>7183.2800000000007</c:v>
                </c:pt>
                <c:pt idx="11">
                  <c:v>8263.2800000000007</c:v>
                </c:pt>
                <c:pt idx="12">
                  <c:v>9443.2800000000007</c:v>
                </c:pt>
                <c:pt idx="13">
                  <c:v>10506.28</c:v>
                </c:pt>
                <c:pt idx="14">
                  <c:v>11895.28</c:v>
                </c:pt>
                <c:pt idx="15">
                  <c:v>13430.28</c:v>
                </c:pt>
                <c:pt idx="16">
                  <c:v>14264.28</c:v>
                </c:pt>
                <c:pt idx="17">
                  <c:v>14264.28</c:v>
                </c:pt>
                <c:pt idx="18">
                  <c:v>14264.28</c:v>
                </c:pt>
                <c:pt idx="19">
                  <c:v>14868.28</c:v>
                </c:pt>
                <c:pt idx="20">
                  <c:v>16295.28</c:v>
                </c:pt>
                <c:pt idx="21">
                  <c:v>17740.280000000002</c:v>
                </c:pt>
                <c:pt idx="22">
                  <c:v>19166.280000000002</c:v>
                </c:pt>
                <c:pt idx="23">
                  <c:v>20564.280000000002</c:v>
                </c:pt>
                <c:pt idx="24">
                  <c:v>22003.279999999995</c:v>
                </c:pt>
                <c:pt idx="25">
                  <c:v>23472.280000000002</c:v>
                </c:pt>
                <c:pt idx="26">
                  <c:v>24973.279999999995</c:v>
                </c:pt>
                <c:pt idx="27">
                  <c:v>26506.280000000002</c:v>
                </c:pt>
                <c:pt idx="28">
                  <c:v>27978.280000000002</c:v>
                </c:pt>
                <c:pt idx="29">
                  <c:v>29532.280000000002</c:v>
                </c:pt>
                <c:pt idx="30">
                  <c:v>31116.280000000002</c:v>
                </c:pt>
                <c:pt idx="31">
                  <c:v>32154.280000000002</c:v>
                </c:pt>
                <c:pt idx="32">
                  <c:v>33763.279999999999</c:v>
                </c:pt>
                <c:pt idx="33">
                  <c:v>35412.28</c:v>
                </c:pt>
                <c:pt idx="34">
                  <c:v>37136.28</c:v>
                </c:pt>
                <c:pt idx="35">
                  <c:v>38872.28</c:v>
                </c:pt>
                <c:pt idx="36">
                  <c:v>40496.28</c:v>
                </c:pt>
                <c:pt idx="37">
                  <c:v>41930.28</c:v>
                </c:pt>
                <c:pt idx="38">
                  <c:v>43616.28</c:v>
                </c:pt>
                <c:pt idx="39">
                  <c:v>45230.28</c:v>
                </c:pt>
                <c:pt idx="40">
                  <c:v>46942.28</c:v>
                </c:pt>
                <c:pt idx="41">
                  <c:v>48669.279999999999</c:v>
                </c:pt>
                <c:pt idx="42">
                  <c:v>50231.28</c:v>
                </c:pt>
                <c:pt idx="43">
                  <c:v>51854.28</c:v>
                </c:pt>
                <c:pt idx="44">
                  <c:v>53554.28</c:v>
                </c:pt>
                <c:pt idx="45">
                  <c:v>54909.279999999999</c:v>
                </c:pt>
                <c:pt idx="46">
                  <c:v>56815.28</c:v>
                </c:pt>
                <c:pt idx="47">
                  <c:v>58607.28</c:v>
                </c:pt>
                <c:pt idx="48">
                  <c:v>60441.279999999999</c:v>
                </c:pt>
                <c:pt idx="49">
                  <c:v>62208.28</c:v>
                </c:pt>
                <c:pt idx="50">
                  <c:v>64134.28</c:v>
                </c:pt>
                <c:pt idx="51">
                  <c:v>66077.280000000013</c:v>
                </c:pt>
                <c:pt idx="52">
                  <c:v>68025.280000000013</c:v>
                </c:pt>
                <c:pt idx="53">
                  <c:v>69907.28</c:v>
                </c:pt>
                <c:pt idx="54">
                  <c:v>71489.280000000013</c:v>
                </c:pt>
                <c:pt idx="55">
                  <c:v>73376.28</c:v>
                </c:pt>
                <c:pt idx="56">
                  <c:v>75244.28</c:v>
                </c:pt>
                <c:pt idx="57">
                  <c:v>76285.280000000013</c:v>
                </c:pt>
                <c:pt idx="58">
                  <c:v>76608.28</c:v>
                </c:pt>
                <c:pt idx="59">
                  <c:v>78478.28</c:v>
                </c:pt>
                <c:pt idx="60">
                  <c:v>80415.28</c:v>
                </c:pt>
                <c:pt idx="61">
                  <c:v>82286.28</c:v>
                </c:pt>
                <c:pt idx="62">
                  <c:v>84365.28</c:v>
                </c:pt>
                <c:pt idx="63">
                  <c:v>86359.28</c:v>
                </c:pt>
                <c:pt idx="64">
                  <c:v>88272.28</c:v>
                </c:pt>
                <c:pt idx="65">
                  <c:v>90149.28</c:v>
                </c:pt>
                <c:pt idx="66">
                  <c:v>92245.28</c:v>
                </c:pt>
                <c:pt idx="67">
                  <c:v>94307.645099999994</c:v>
                </c:pt>
                <c:pt idx="68">
                  <c:v>96224.347599999979</c:v>
                </c:pt>
                <c:pt idx="69">
                  <c:v>98312.626000000004</c:v>
                </c:pt>
                <c:pt idx="70">
                  <c:v>100361.27799999999</c:v>
                </c:pt>
                <c:pt idx="71">
                  <c:v>102435.27799999999</c:v>
                </c:pt>
                <c:pt idx="72">
                  <c:v>104376.27799999999</c:v>
                </c:pt>
                <c:pt idx="73">
                  <c:v>106587.898</c:v>
                </c:pt>
                <c:pt idx="74">
                  <c:v>108214.308</c:v>
                </c:pt>
                <c:pt idx="75">
                  <c:v>109075.308</c:v>
                </c:pt>
                <c:pt idx="76">
                  <c:v>109081.308</c:v>
                </c:pt>
                <c:pt idx="77">
                  <c:v>109086.308</c:v>
                </c:pt>
                <c:pt idx="78">
                  <c:v>109092.308</c:v>
                </c:pt>
                <c:pt idx="79">
                  <c:v>109098.308</c:v>
                </c:pt>
                <c:pt idx="80">
                  <c:v>109105.308</c:v>
                </c:pt>
                <c:pt idx="81">
                  <c:v>109110.308</c:v>
                </c:pt>
                <c:pt idx="82">
                  <c:v>109198.308</c:v>
                </c:pt>
                <c:pt idx="83">
                  <c:v>110417.308</c:v>
                </c:pt>
                <c:pt idx="84">
                  <c:v>112221.308</c:v>
                </c:pt>
                <c:pt idx="85">
                  <c:v>114161.308</c:v>
                </c:pt>
                <c:pt idx="86">
                  <c:v>116173.25200000001</c:v>
                </c:pt>
                <c:pt idx="87">
                  <c:v>118153.25200000001</c:v>
                </c:pt>
                <c:pt idx="88">
                  <c:v>120163.25200000001</c:v>
                </c:pt>
                <c:pt idx="89">
                  <c:v>121949.25200000001</c:v>
                </c:pt>
                <c:pt idx="90">
                  <c:v>123824.25200000001</c:v>
                </c:pt>
                <c:pt idx="91">
                  <c:v>125784.25200000001</c:v>
                </c:pt>
                <c:pt idx="92">
                  <c:v>127759.25200000001</c:v>
                </c:pt>
                <c:pt idx="93">
                  <c:v>129117.25200000001</c:v>
                </c:pt>
                <c:pt idx="94">
                  <c:v>131008.25200000001</c:v>
                </c:pt>
                <c:pt idx="95">
                  <c:v>132786.25200000001</c:v>
                </c:pt>
                <c:pt idx="96">
                  <c:v>134745.13200000001</c:v>
                </c:pt>
                <c:pt idx="97">
                  <c:v>136714.69200000001</c:v>
                </c:pt>
                <c:pt idx="98">
                  <c:v>138652.51200000005</c:v>
                </c:pt>
                <c:pt idx="99">
                  <c:v>140515.11200000005</c:v>
                </c:pt>
                <c:pt idx="100">
                  <c:v>141009.11200000005</c:v>
                </c:pt>
                <c:pt idx="101">
                  <c:v>142550.11200000005</c:v>
                </c:pt>
                <c:pt idx="102">
                  <c:v>144537.11200000005</c:v>
                </c:pt>
                <c:pt idx="103">
                  <c:v>146507.11200000005</c:v>
                </c:pt>
                <c:pt idx="104">
                  <c:v>148470.11200000005</c:v>
                </c:pt>
                <c:pt idx="105">
                  <c:v>150359.11200000005</c:v>
                </c:pt>
                <c:pt idx="106">
                  <c:v>152282.11200000005</c:v>
                </c:pt>
                <c:pt idx="107">
                  <c:v>154182.11200000005</c:v>
                </c:pt>
                <c:pt idx="108">
                  <c:v>156065.11200000005</c:v>
                </c:pt>
                <c:pt idx="109">
                  <c:v>157889.66200000001</c:v>
                </c:pt>
                <c:pt idx="110">
                  <c:v>159395.82199999999</c:v>
                </c:pt>
                <c:pt idx="111">
                  <c:v>161246.46200000003</c:v>
                </c:pt>
                <c:pt idx="112">
                  <c:v>163015.46200000003</c:v>
                </c:pt>
                <c:pt idx="113">
                  <c:v>163854.67840000003</c:v>
                </c:pt>
                <c:pt idx="114">
                  <c:v>165125.04370000004</c:v>
                </c:pt>
                <c:pt idx="115">
                  <c:v>166867.04370000004</c:v>
                </c:pt>
                <c:pt idx="116">
                  <c:v>168777.04370000004</c:v>
                </c:pt>
                <c:pt idx="117">
                  <c:v>170742.04370000004</c:v>
                </c:pt>
                <c:pt idx="118">
                  <c:v>172738.04370000004</c:v>
                </c:pt>
                <c:pt idx="119">
                  <c:v>174407.04370000004</c:v>
                </c:pt>
                <c:pt idx="120">
                  <c:v>176202.04370000004</c:v>
                </c:pt>
                <c:pt idx="121">
                  <c:v>177756.04370000004</c:v>
                </c:pt>
                <c:pt idx="122">
                  <c:v>179245.90370000002</c:v>
                </c:pt>
                <c:pt idx="123">
                  <c:v>181002.909793</c:v>
                </c:pt>
                <c:pt idx="124">
                  <c:v>182770.32979299998</c:v>
                </c:pt>
                <c:pt idx="125">
                  <c:v>184504.10979300001</c:v>
                </c:pt>
                <c:pt idx="126">
                  <c:v>186240.10979300001</c:v>
                </c:pt>
                <c:pt idx="127">
                  <c:v>187923.10979300001</c:v>
                </c:pt>
                <c:pt idx="128">
                  <c:v>189741.10979300001</c:v>
                </c:pt>
                <c:pt idx="129">
                  <c:v>191569.10979300001</c:v>
                </c:pt>
                <c:pt idx="130">
                  <c:v>193436.10979300001</c:v>
                </c:pt>
                <c:pt idx="131">
                  <c:v>195249.10979300001</c:v>
                </c:pt>
                <c:pt idx="132">
                  <c:v>197044.10979300001</c:v>
                </c:pt>
                <c:pt idx="133">
                  <c:v>198933.10979300001</c:v>
                </c:pt>
                <c:pt idx="134">
                  <c:v>200793.10979300001</c:v>
                </c:pt>
                <c:pt idx="135">
                  <c:v>202605.10979300001</c:v>
                </c:pt>
                <c:pt idx="136">
                  <c:v>204151.10979300001</c:v>
                </c:pt>
                <c:pt idx="137">
                  <c:v>206021.10979300001</c:v>
                </c:pt>
                <c:pt idx="138">
                  <c:v>207927.10979300001</c:v>
                </c:pt>
                <c:pt idx="139">
                  <c:v>209817.10979300001</c:v>
                </c:pt>
                <c:pt idx="140">
                  <c:v>211728.10979300001</c:v>
                </c:pt>
                <c:pt idx="141">
                  <c:v>213612.10979300001</c:v>
                </c:pt>
                <c:pt idx="142">
                  <c:v>215348.10979300001</c:v>
                </c:pt>
                <c:pt idx="143">
                  <c:v>216931.10979300001</c:v>
                </c:pt>
                <c:pt idx="144">
                  <c:v>217970.10979300001</c:v>
                </c:pt>
                <c:pt idx="145">
                  <c:v>219837.10979300001</c:v>
                </c:pt>
              </c:numCache>
            </c:numRef>
          </c:val>
        </c:ser>
        <c:ser>
          <c:idx val="3"/>
          <c:order val="1"/>
          <c:tx>
            <c:v>FY2007</c:v>
          </c:tx>
          <c:spPr>
            <a:ln w="12700">
              <a:solidFill>
                <a:srgbClr val="00FFFF"/>
              </a:solidFill>
              <a:prstDash val="solid"/>
            </a:ln>
          </c:spPr>
          <c:marker>
            <c:symbol val="dash"/>
            <c:size val="5"/>
            <c:spPr>
              <a:noFill/>
              <a:ln>
                <a:solidFill>
                  <a:srgbClr val="00FFFF"/>
                </a:solidFill>
                <a:prstDash val="solid"/>
              </a:ln>
            </c:spPr>
          </c:marker>
          <c:val>
            <c:numRef>
              <c:f>'Chart FY05-FY10'!$I$5:$I$120</c:f>
              <c:numCache>
                <c:formatCode>0.00</c:formatCode>
                <c:ptCount val="116"/>
                <c:pt idx="0">
                  <c:v>99</c:v>
                </c:pt>
                <c:pt idx="1">
                  <c:v>545</c:v>
                </c:pt>
                <c:pt idx="2">
                  <c:v>1734</c:v>
                </c:pt>
                <c:pt idx="3">
                  <c:v>3410</c:v>
                </c:pt>
                <c:pt idx="4">
                  <c:v>5108</c:v>
                </c:pt>
                <c:pt idx="5">
                  <c:v>6836</c:v>
                </c:pt>
                <c:pt idx="6">
                  <c:v>8470</c:v>
                </c:pt>
                <c:pt idx="7">
                  <c:v>9730</c:v>
                </c:pt>
                <c:pt idx="8">
                  <c:v>10994</c:v>
                </c:pt>
                <c:pt idx="9">
                  <c:v>12565</c:v>
                </c:pt>
                <c:pt idx="10">
                  <c:v>14187</c:v>
                </c:pt>
                <c:pt idx="11">
                  <c:v>15758</c:v>
                </c:pt>
                <c:pt idx="12">
                  <c:v>17281</c:v>
                </c:pt>
                <c:pt idx="13">
                  <c:v>19243</c:v>
                </c:pt>
                <c:pt idx="14">
                  <c:v>21240</c:v>
                </c:pt>
                <c:pt idx="15">
                  <c:v>23189</c:v>
                </c:pt>
                <c:pt idx="16">
                  <c:v>25383</c:v>
                </c:pt>
                <c:pt idx="17">
                  <c:v>27692</c:v>
                </c:pt>
                <c:pt idx="18">
                  <c:v>29994</c:v>
                </c:pt>
                <c:pt idx="19">
                  <c:v>32237</c:v>
                </c:pt>
                <c:pt idx="20">
                  <c:v>34172</c:v>
                </c:pt>
                <c:pt idx="21">
                  <c:v>35505</c:v>
                </c:pt>
                <c:pt idx="22">
                  <c:v>37845</c:v>
                </c:pt>
                <c:pt idx="23">
                  <c:v>40267</c:v>
                </c:pt>
                <c:pt idx="24">
                  <c:v>42614</c:v>
                </c:pt>
                <c:pt idx="25">
                  <c:v>45178</c:v>
                </c:pt>
                <c:pt idx="26">
                  <c:v>47454</c:v>
                </c:pt>
                <c:pt idx="27">
                  <c:v>49688</c:v>
                </c:pt>
                <c:pt idx="28">
                  <c:v>51832</c:v>
                </c:pt>
                <c:pt idx="29">
                  <c:v>53875</c:v>
                </c:pt>
                <c:pt idx="30">
                  <c:v>56077</c:v>
                </c:pt>
                <c:pt idx="31">
                  <c:v>58427</c:v>
                </c:pt>
                <c:pt idx="32">
                  <c:v>60569</c:v>
                </c:pt>
                <c:pt idx="33">
                  <c:v>62729</c:v>
                </c:pt>
                <c:pt idx="34">
                  <c:v>64813</c:v>
                </c:pt>
                <c:pt idx="35">
                  <c:v>66177</c:v>
                </c:pt>
                <c:pt idx="36">
                  <c:v>68340</c:v>
                </c:pt>
                <c:pt idx="37">
                  <c:v>70426</c:v>
                </c:pt>
                <c:pt idx="38">
                  <c:v>72467</c:v>
                </c:pt>
                <c:pt idx="39">
                  <c:v>74383</c:v>
                </c:pt>
                <c:pt idx="40">
                  <c:v>76018</c:v>
                </c:pt>
                <c:pt idx="41">
                  <c:v>78106</c:v>
                </c:pt>
                <c:pt idx="42">
                  <c:v>80293</c:v>
                </c:pt>
                <c:pt idx="43">
                  <c:v>82239</c:v>
                </c:pt>
                <c:pt idx="44">
                  <c:v>84463</c:v>
                </c:pt>
                <c:pt idx="45">
                  <c:v>86681</c:v>
                </c:pt>
                <c:pt idx="46">
                  <c:v>88892</c:v>
                </c:pt>
                <c:pt idx="47">
                  <c:v>91106</c:v>
                </c:pt>
                <c:pt idx="48">
                  <c:v>92918</c:v>
                </c:pt>
                <c:pt idx="49">
                  <c:v>95124</c:v>
                </c:pt>
                <c:pt idx="50">
                  <c:v>97340</c:v>
                </c:pt>
                <c:pt idx="51">
                  <c:v>99561</c:v>
                </c:pt>
                <c:pt idx="52">
                  <c:v>101740</c:v>
                </c:pt>
                <c:pt idx="53">
                  <c:v>103852</c:v>
                </c:pt>
                <c:pt idx="54">
                  <c:v>105797</c:v>
                </c:pt>
                <c:pt idx="55">
                  <c:v>107904</c:v>
                </c:pt>
                <c:pt idx="56">
                  <c:v>109996</c:v>
                </c:pt>
                <c:pt idx="57">
                  <c:v>112097</c:v>
                </c:pt>
                <c:pt idx="58">
                  <c:v>114295</c:v>
                </c:pt>
                <c:pt idx="59">
                  <c:v>116429</c:v>
                </c:pt>
                <c:pt idx="60">
                  <c:v>118397</c:v>
                </c:pt>
                <c:pt idx="61">
                  <c:v>120567</c:v>
                </c:pt>
                <c:pt idx="62">
                  <c:v>122053.38</c:v>
                </c:pt>
                <c:pt idx="63">
                  <c:v>124149.38</c:v>
                </c:pt>
                <c:pt idx="64">
                  <c:v>126226.38</c:v>
                </c:pt>
                <c:pt idx="65">
                  <c:v>128427.38</c:v>
                </c:pt>
                <c:pt idx="66">
                  <c:v>130342.38</c:v>
                </c:pt>
                <c:pt idx="67">
                  <c:v>132204.37999999998</c:v>
                </c:pt>
                <c:pt idx="68">
                  <c:v>134339.37999999998</c:v>
                </c:pt>
                <c:pt idx="69">
                  <c:v>136528.37999999998</c:v>
                </c:pt>
                <c:pt idx="70">
                  <c:v>138667.37999999998</c:v>
                </c:pt>
                <c:pt idx="71">
                  <c:v>140760.37999999998</c:v>
                </c:pt>
                <c:pt idx="72">
                  <c:v>142861.37999999998</c:v>
                </c:pt>
                <c:pt idx="73">
                  <c:v>144985.37999999998</c:v>
                </c:pt>
                <c:pt idx="74">
                  <c:v>147090.37999999998</c:v>
                </c:pt>
                <c:pt idx="75">
                  <c:v>149219.37999999998</c:v>
                </c:pt>
                <c:pt idx="76">
                  <c:v>151382.37999999998</c:v>
                </c:pt>
                <c:pt idx="77">
                  <c:v>153538.37999999998</c:v>
                </c:pt>
                <c:pt idx="78">
                  <c:v>155668.13920000001</c:v>
                </c:pt>
                <c:pt idx="79">
                  <c:v>157780.51579999999</c:v>
                </c:pt>
                <c:pt idx="80">
                  <c:v>159799.20000000001</c:v>
                </c:pt>
                <c:pt idx="81">
                  <c:v>161716.75139999998</c:v>
                </c:pt>
                <c:pt idx="82">
                  <c:v>163779.75139999998</c:v>
                </c:pt>
                <c:pt idx="83">
                  <c:v>165884.75139999998</c:v>
                </c:pt>
                <c:pt idx="84">
                  <c:v>167923.75139999998</c:v>
                </c:pt>
                <c:pt idx="85">
                  <c:v>169218.75139999998</c:v>
                </c:pt>
                <c:pt idx="86">
                  <c:v>171230.75139999998</c:v>
                </c:pt>
                <c:pt idx="87">
                  <c:v>173169.75139999998</c:v>
                </c:pt>
                <c:pt idx="88">
                  <c:v>175213.75139999998</c:v>
                </c:pt>
                <c:pt idx="89">
                  <c:v>177160.75139999998</c:v>
                </c:pt>
                <c:pt idx="90">
                  <c:v>179144.75139999998</c:v>
                </c:pt>
                <c:pt idx="91">
                  <c:v>181273.75139999998</c:v>
                </c:pt>
                <c:pt idx="92">
                  <c:v>183356.75139999998</c:v>
                </c:pt>
                <c:pt idx="93">
                  <c:v>184907.75139999998</c:v>
                </c:pt>
                <c:pt idx="94">
                  <c:v>187019.75139999998</c:v>
                </c:pt>
                <c:pt idx="95">
                  <c:v>188539.75139999998</c:v>
                </c:pt>
                <c:pt idx="96">
                  <c:v>190653.75139999998</c:v>
                </c:pt>
                <c:pt idx="97">
                  <c:v>191761.75139999998</c:v>
                </c:pt>
                <c:pt idx="98">
                  <c:v>193881.75139999998</c:v>
                </c:pt>
                <c:pt idx="99">
                  <c:v>195891.75139999998</c:v>
                </c:pt>
                <c:pt idx="100">
                  <c:v>198041.75139999998</c:v>
                </c:pt>
                <c:pt idx="101">
                  <c:v>200228.75139999998</c:v>
                </c:pt>
                <c:pt idx="102">
                  <c:v>201770.75139999998</c:v>
                </c:pt>
                <c:pt idx="103">
                  <c:v>203460.75139999998</c:v>
                </c:pt>
                <c:pt idx="104">
                  <c:v>205400.75139999998</c:v>
                </c:pt>
                <c:pt idx="105">
                  <c:v>207336.75139999998</c:v>
                </c:pt>
                <c:pt idx="106">
                  <c:v>209310.75139999998</c:v>
                </c:pt>
                <c:pt idx="107">
                  <c:v>211173.75139999998</c:v>
                </c:pt>
                <c:pt idx="108">
                  <c:v>212993.75139999998</c:v>
                </c:pt>
                <c:pt idx="109">
                  <c:v>214808.75139999998</c:v>
                </c:pt>
                <c:pt idx="110">
                  <c:v>216571.75139999998</c:v>
                </c:pt>
                <c:pt idx="111">
                  <c:v>218218.75139999998</c:v>
                </c:pt>
                <c:pt idx="112">
                  <c:v>219759.75139999998</c:v>
                </c:pt>
                <c:pt idx="113">
                  <c:v>220953.75139999998</c:v>
                </c:pt>
                <c:pt idx="114">
                  <c:v>221562.75139999998</c:v>
                </c:pt>
                <c:pt idx="115">
                  <c:v>222013.75139999998</c:v>
                </c:pt>
              </c:numCache>
            </c:numRef>
          </c:val>
        </c:ser>
        <c:ser>
          <c:idx val="5"/>
          <c:order val="2"/>
          <c:tx>
            <c:v>FY2008</c:v>
          </c:tx>
          <c:spPr>
            <a:ln w="12700">
              <a:solidFill>
                <a:srgbClr val="800000"/>
              </a:solidFill>
              <a:prstDash val="solid"/>
            </a:ln>
          </c:spPr>
          <c:marker>
            <c:symbol val="circle"/>
            <c:size val="5"/>
            <c:spPr>
              <a:solidFill>
                <a:srgbClr val="800000"/>
              </a:solidFill>
              <a:ln>
                <a:solidFill>
                  <a:srgbClr val="800000"/>
                </a:solidFill>
                <a:prstDash val="solid"/>
              </a:ln>
            </c:spPr>
          </c:marker>
          <c:val>
            <c:numRef>
              <c:f>'Chart FY05-FY10'!$K$5:$K$70</c:f>
              <c:numCache>
                <c:formatCode>0.00</c:formatCode>
                <c:ptCount val="66"/>
                <c:pt idx="0">
                  <c:v>458</c:v>
                </c:pt>
                <c:pt idx="1">
                  <c:v>1246</c:v>
                </c:pt>
                <c:pt idx="2">
                  <c:v>2346</c:v>
                </c:pt>
                <c:pt idx="3">
                  <c:v>3646</c:v>
                </c:pt>
                <c:pt idx="4">
                  <c:v>4953.67</c:v>
                </c:pt>
                <c:pt idx="5">
                  <c:v>6629.89</c:v>
                </c:pt>
                <c:pt idx="6">
                  <c:v>8861.2100000000009</c:v>
                </c:pt>
                <c:pt idx="7">
                  <c:v>10897.79</c:v>
                </c:pt>
                <c:pt idx="8">
                  <c:v>13048.12</c:v>
                </c:pt>
                <c:pt idx="9">
                  <c:v>15136.57</c:v>
                </c:pt>
                <c:pt idx="10">
                  <c:v>16961.12</c:v>
                </c:pt>
                <c:pt idx="11">
                  <c:v>19101.12</c:v>
                </c:pt>
                <c:pt idx="12">
                  <c:v>21026.12</c:v>
                </c:pt>
                <c:pt idx="13">
                  <c:v>23093.119999999992</c:v>
                </c:pt>
                <c:pt idx="14">
                  <c:v>25281.119999999992</c:v>
                </c:pt>
                <c:pt idx="15">
                  <c:v>27585.119999999992</c:v>
                </c:pt>
                <c:pt idx="16">
                  <c:v>29889.119999999992</c:v>
                </c:pt>
                <c:pt idx="17">
                  <c:v>32181.119999999992</c:v>
                </c:pt>
                <c:pt idx="18">
                  <c:v>34483.120000000003</c:v>
                </c:pt>
                <c:pt idx="19">
                  <c:v>36486.120000000003</c:v>
                </c:pt>
                <c:pt idx="20">
                  <c:v>38795.32</c:v>
                </c:pt>
                <c:pt idx="21">
                  <c:v>41081.22</c:v>
                </c:pt>
                <c:pt idx="22">
                  <c:v>43305.02</c:v>
                </c:pt>
                <c:pt idx="23">
                  <c:v>45530.82</c:v>
                </c:pt>
                <c:pt idx="24">
                  <c:v>47778.683199999999</c:v>
                </c:pt>
                <c:pt idx="25">
                  <c:v>50031.627099999998</c:v>
                </c:pt>
                <c:pt idx="26">
                  <c:v>52300.126500000006</c:v>
                </c:pt>
                <c:pt idx="27">
                  <c:v>54537.882900000011</c:v>
                </c:pt>
                <c:pt idx="28">
                  <c:v>56789.653399999996</c:v>
                </c:pt>
                <c:pt idx="29">
                  <c:v>59004.097200000004</c:v>
                </c:pt>
                <c:pt idx="30">
                  <c:v>61232.113099999995</c:v>
                </c:pt>
                <c:pt idx="31">
                  <c:v>63362.110700000005</c:v>
                </c:pt>
                <c:pt idx="32">
                  <c:v>65591.891200000013</c:v>
                </c:pt>
                <c:pt idx="33">
                  <c:v>67414.415899999993</c:v>
                </c:pt>
                <c:pt idx="34">
                  <c:v>69587.995700000014</c:v>
                </c:pt>
                <c:pt idx="35">
                  <c:v>71866.364400000006</c:v>
                </c:pt>
                <c:pt idx="36">
                  <c:v>74124.59090000001</c:v>
                </c:pt>
                <c:pt idx="37">
                  <c:v>76367.434700000013</c:v>
                </c:pt>
                <c:pt idx="38">
                  <c:v>78345.124700000029</c:v>
                </c:pt>
                <c:pt idx="39">
                  <c:v>80351.124700000029</c:v>
                </c:pt>
                <c:pt idx="40">
                  <c:v>82397.124700000029</c:v>
                </c:pt>
                <c:pt idx="41">
                  <c:v>84446.124700000029</c:v>
                </c:pt>
                <c:pt idx="42">
                  <c:v>86182.124700000029</c:v>
                </c:pt>
                <c:pt idx="43">
                  <c:v>87426.124700000029</c:v>
                </c:pt>
                <c:pt idx="44">
                  <c:v>88655.124700000029</c:v>
                </c:pt>
                <c:pt idx="45">
                  <c:v>89840.124700000029</c:v>
                </c:pt>
                <c:pt idx="46">
                  <c:v>89861.124700000029</c:v>
                </c:pt>
                <c:pt idx="47">
                  <c:v>89861.124700000029</c:v>
                </c:pt>
                <c:pt idx="48">
                  <c:v>90405.124700000029</c:v>
                </c:pt>
                <c:pt idx="49">
                  <c:v>91902.124700000029</c:v>
                </c:pt>
                <c:pt idx="50">
                  <c:v>93661.124700000029</c:v>
                </c:pt>
                <c:pt idx="51">
                  <c:v>95296.124700000029</c:v>
                </c:pt>
                <c:pt idx="52">
                  <c:v>96091.124700000029</c:v>
                </c:pt>
                <c:pt idx="53">
                  <c:v>97704.124700000029</c:v>
                </c:pt>
                <c:pt idx="54">
                  <c:v>99657.124700000029</c:v>
                </c:pt>
                <c:pt idx="55">
                  <c:v>101635.12470000003</c:v>
                </c:pt>
                <c:pt idx="56">
                  <c:v>103609.12470000003</c:v>
                </c:pt>
                <c:pt idx="57">
                  <c:v>105546.12470000003</c:v>
                </c:pt>
                <c:pt idx="58">
                  <c:v>107481.12470000003</c:v>
                </c:pt>
                <c:pt idx="59">
                  <c:v>109268.12470000003</c:v>
                </c:pt>
                <c:pt idx="60">
                  <c:v>110856.12470000003</c:v>
                </c:pt>
                <c:pt idx="61">
                  <c:v>112721.12470000003</c:v>
                </c:pt>
                <c:pt idx="62">
                  <c:v>114556.12470000003</c:v>
                </c:pt>
                <c:pt idx="63">
                  <c:v>116314.12470000003</c:v>
                </c:pt>
                <c:pt idx="64">
                  <c:v>118239.12470000003</c:v>
                </c:pt>
                <c:pt idx="65">
                  <c:v>120143.12470000003</c:v>
                </c:pt>
              </c:numCache>
            </c:numRef>
          </c:val>
        </c:ser>
        <c:ser>
          <c:idx val="0"/>
          <c:order val="3"/>
          <c:tx>
            <c:v>FY2009</c:v>
          </c:tx>
          <c:spPr>
            <a:ln w="12700">
              <a:solidFill>
                <a:srgbClr val="000080"/>
              </a:solidFill>
              <a:prstDash val="solid"/>
            </a:ln>
          </c:spPr>
          <c:marker>
            <c:symbol val="diamond"/>
            <c:size val="5"/>
            <c:spPr>
              <a:solidFill>
                <a:srgbClr val="000080"/>
              </a:solidFill>
              <a:ln>
                <a:solidFill>
                  <a:srgbClr val="000080"/>
                </a:solidFill>
                <a:prstDash val="solid"/>
              </a:ln>
            </c:spPr>
          </c:marker>
          <c:val>
            <c:numRef>
              <c:f>'Chart FY05-FY10'!$M$5:$M$180</c:f>
              <c:numCache>
                <c:formatCode>0.00</c:formatCode>
                <c:ptCount val="176"/>
                <c:pt idx="0">
                  <c:v>365</c:v>
                </c:pt>
                <c:pt idx="1">
                  <c:v>685</c:v>
                </c:pt>
                <c:pt idx="2">
                  <c:v>1060</c:v>
                </c:pt>
                <c:pt idx="3">
                  <c:v>2360</c:v>
                </c:pt>
                <c:pt idx="4">
                  <c:v>3560</c:v>
                </c:pt>
                <c:pt idx="5">
                  <c:v>4860</c:v>
                </c:pt>
                <c:pt idx="6">
                  <c:v>6260</c:v>
                </c:pt>
                <c:pt idx="7">
                  <c:v>7820</c:v>
                </c:pt>
                <c:pt idx="8">
                  <c:v>9380</c:v>
                </c:pt>
                <c:pt idx="9">
                  <c:v>11210</c:v>
                </c:pt>
                <c:pt idx="10">
                  <c:v>12990</c:v>
                </c:pt>
                <c:pt idx="11">
                  <c:v>14430</c:v>
                </c:pt>
                <c:pt idx="12">
                  <c:v>15870</c:v>
                </c:pt>
                <c:pt idx="13">
                  <c:v>17640</c:v>
                </c:pt>
                <c:pt idx="14">
                  <c:v>19410</c:v>
                </c:pt>
                <c:pt idx="15">
                  <c:v>21040</c:v>
                </c:pt>
                <c:pt idx="16">
                  <c:v>22667</c:v>
                </c:pt>
                <c:pt idx="17">
                  <c:v>24307</c:v>
                </c:pt>
                <c:pt idx="18">
                  <c:v>25977</c:v>
                </c:pt>
                <c:pt idx="19">
                  <c:v>27617</c:v>
                </c:pt>
                <c:pt idx="20">
                  <c:v>29224</c:v>
                </c:pt>
                <c:pt idx="21">
                  <c:v>30748.048999999999</c:v>
                </c:pt>
                <c:pt idx="22">
                  <c:v>31791.652399999995</c:v>
                </c:pt>
                <c:pt idx="23">
                  <c:v>33253.245399999993</c:v>
                </c:pt>
                <c:pt idx="24">
                  <c:v>33957.393199999999</c:v>
                </c:pt>
                <c:pt idx="25">
                  <c:v>34701.0432</c:v>
                </c:pt>
                <c:pt idx="26">
                  <c:v>35958.932700000005</c:v>
                </c:pt>
                <c:pt idx="27">
                  <c:v>37594.261599999998</c:v>
                </c:pt>
                <c:pt idx="28">
                  <c:v>39183.073000000004</c:v>
                </c:pt>
                <c:pt idx="29">
                  <c:v>40585.261599999998</c:v>
                </c:pt>
                <c:pt idx="30">
                  <c:v>42135.261599999998</c:v>
                </c:pt>
                <c:pt idx="31">
                  <c:v>43715.261599999998</c:v>
                </c:pt>
                <c:pt idx="32">
                  <c:v>45295.261599999998</c:v>
                </c:pt>
                <c:pt idx="33">
                  <c:v>46875.261599999998</c:v>
                </c:pt>
                <c:pt idx="34">
                  <c:v>48467.551600000006</c:v>
                </c:pt>
                <c:pt idx="35">
                  <c:v>49993.631600000001</c:v>
                </c:pt>
                <c:pt idx="36">
                  <c:v>51557.574600000007</c:v>
                </c:pt>
                <c:pt idx="37">
                  <c:v>52766.689000000006</c:v>
                </c:pt>
                <c:pt idx="38">
                  <c:v>54373.189300000005</c:v>
                </c:pt>
                <c:pt idx="39">
                  <c:v>56030.189300000005</c:v>
                </c:pt>
                <c:pt idx="40">
                  <c:v>57648.189300000005</c:v>
                </c:pt>
                <c:pt idx="41">
                  <c:v>59253.189300000005</c:v>
                </c:pt>
                <c:pt idx="42">
                  <c:v>60580.795899999997</c:v>
                </c:pt>
                <c:pt idx="43">
                  <c:v>62212.595099999999</c:v>
                </c:pt>
                <c:pt idx="44">
                  <c:v>63847.368400000007</c:v>
                </c:pt>
                <c:pt idx="45">
                  <c:v>65491.765800000001</c:v>
                </c:pt>
                <c:pt idx="46">
                  <c:v>66944.100000000006</c:v>
                </c:pt>
                <c:pt idx="47">
                  <c:v>68584.835599999991</c:v>
                </c:pt>
                <c:pt idx="48">
                  <c:v>70282.046899999987</c:v>
                </c:pt>
                <c:pt idx="49">
                  <c:v>71875.175500000027</c:v>
                </c:pt>
                <c:pt idx="50">
                  <c:v>73083.040799999988</c:v>
                </c:pt>
                <c:pt idx="51">
                  <c:v>74656.082399999999</c:v>
                </c:pt>
                <c:pt idx="52">
                  <c:v>76296.016699999978</c:v>
                </c:pt>
                <c:pt idx="53">
                  <c:v>77926.365900000004</c:v>
                </c:pt>
                <c:pt idx="54">
                  <c:v>79484.812199999986</c:v>
                </c:pt>
                <c:pt idx="55">
                  <c:v>81136.051399999997</c:v>
                </c:pt>
                <c:pt idx="56">
                  <c:v>82791.891399999993</c:v>
                </c:pt>
                <c:pt idx="57">
                  <c:v>84378.369299999991</c:v>
                </c:pt>
                <c:pt idx="58">
                  <c:v>85798.45</c:v>
                </c:pt>
                <c:pt idx="59">
                  <c:v>87493.562099999981</c:v>
                </c:pt>
                <c:pt idx="60">
                  <c:v>89142.633199999997</c:v>
                </c:pt>
                <c:pt idx="61">
                  <c:v>90798.631899999993</c:v>
                </c:pt>
                <c:pt idx="62">
                  <c:v>92460.221600000004</c:v>
                </c:pt>
                <c:pt idx="63">
                  <c:v>94006.189300000013</c:v>
                </c:pt>
                <c:pt idx="64">
                  <c:v>95270.524000000005</c:v>
                </c:pt>
                <c:pt idx="65">
                  <c:v>96906.189300000013</c:v>
                </c:pt>
                <c:pt idx="66">
                  <c:v>98512.189300000013</c:v>
                </c:pt>
                <c:pt idx="67">
                  <c:v>99966.189300000013</c:v>
                </c:pt>
                <c:pt idx="68">
                  <c:v>101664.18930000001</c:v>
                </c:pt>
                <c:pt idx="69">
                  <c:v>103268.67030000001</c:v>
                </c:pt>
                <c:pt idx="70">
                  <c:v>104934.40629999999</c:v>
                </c:pt>
                <c:pt idx="71">
                  <c:v>106568.18930000001</c:v>
                </c:pt>
                <c:pt idx="72">
                  <c:v>108253.7743</c:v>
                </c:pt>
                <c:pt idx="73">
                  <c:v>109913.3523</c:v>
                </c:pt>
                <c:pt idx="74">
                  <c:v>111622.8033</c:v>
                </c:pt>
                <c:pt idx="75">
                  <c:v>113310.73329999998</c:v>
                </c:pt>
                <c:pt idx="76">
                  <c:v>114997.18930000001</c:v>
                </c:pt>
                <c:pt idx="77">
                  <c:v>116701.60829999999</c:v>
                </c:pt>
                <c:pt idx="78">
                  <c:v>118142.85530000001</c:v>
                </c:pt>
                <c:pt idx="79">
                  <c:v>119822.0233</c:v>
                </c:pt>
                <c:pt idx="80">
                  <c:v>121486.0233</c:v>
                </c:pt>
                <c:pt idx="81">
                  <c:v>123159.0233</c:v>
                </c:pt>
                <c:pt idx="82">
                  <c:v>124825.0233</c:v>
                </c:pt>
                <c:pt idx="83">
                  <c:v>126537.3383</c:v>
                </c:pt>
                <c:pt idx="84">
                  <c:v>128234.3443</c:v>
                </c:pt>
                <c:pt idx="85">
                  <c:v>129951.5613</c:v>
                </c:pt>
                <c:pt idx="86">
                  <c:v>131644.75329999998</c:v>
                </c:pt>
                <c:pt idx="87">
                  <c:v>133330.00329999998</c:v>
                </c:pt>
                <c:pt idx="88">
                  <c:v>135045.07268773671</c:v>
                </c:pt>
                <c:pt idx="89">
                  <c:v>136646.99513669912</c:v>
                </c:pt>
                <c:pt idx="90">
                  <c:v>138361.99513669912</c:v>
                </c:pt>
                <c:pt idx="91">
                  <c:v>140073.10313669912</c:v>
                </c:pt>
                <c:pt idx="92">
                  <c:v>141436.28913669911</c:v>
                </c:pt>
                <c:pt idx="93">
                  <c:v>143159.69313669912</c:v>
                </c:pt>
                <c:pt idx="94">
                  <c:v>144881.69313669912</c:v>
                </c:pt>
                <c:pt idx="95">
                  <c:v>146585.69313669912</c:v>
                </c:pt>
                <c:pt idx="96">
                  <c:v>148295.69313669912</c:v>
                </c:pt>
                <c:pt idx="97">
                  <c:v>150007.69313669912</c:v>
                </c:pt>
                <c:pt idx="98">
                  <c:v>151571.69313669912</c:v>
                </c:pt>
                <c:pt idx="99">
                  <c:v>153315.69313669912</c:v>
                </c:pt>
                <c:pt idx="100">
                  <c:v>155082.69313669912</c:v>
                </c:pt>
                <c:pt idx="101">
                  <c:v>156827.04713669911</c:v>
                </c:pt>
                <c:pt idx="102">
                  <c:v>158535.3801366991</c:v>
                </c:pt>
                <c:pt idx="103">
                  <c:v>160208.0861366991</c:v>
                </c:pt>
                <c:pt idx="104">
                  <c:v>161868.94113669908</c:v>
                </c:pt>
                <c:pt idx="105">
                  <c:v>163656.56113669908</c:v>
                </c:pt>
                <c:pt idx="106">
                  <c:v>165243.70813669913</c:v>
                </c:pt>
                <c:pt idx="107">
                  <c:v>166994.70813669913</c:v>
                </c:pt>
                <c:pt idx="108">
                  <c:v>168775.89413669909</c:v>
                </c:pt>
                <c:pt idx="109">
                  <c:v>170624.29013669913</c:v>
                </c:pt>
                <c:pt idx="110">
                  <c:v>172403.61813669914</c:v>
                </c:pt>
                <c:pt idx="111">
                  <c:v>174041.17513669914</c:v>
                </c:pt>
                <c:pt idx="112">
                  <c:v>175757.71513669915</c:v>
                </c:pt>
                <c:pt idx="113">
                  <c:v>177417.97813669912</c:v>
                </c:pt>
                <c:pt idx="114">
                  <c:v>179224.68713669913</c:v>
                </c:pt>
                <c:pt idx="115">
                  <c:v>181057.8441366991</c:v>
                </c:pt>
                <c:pt idx="116">
                  <c:v>182432.21413669913</c:v>
                </c:pt>
                <c:pt idx="117">
                  <c:v>184231.70213669914</c:v>
                </c:pt>
                <c:pt idx="118">
                  <c:v>185628.92913669909</c:v>
                </c:pt>
                <c:pt idx="119">
                  <c:v>187187.44013669912</c:v>
                </c:pt>
                <c:pt idx="120">
                  <c:v>188982.8251366991</c:v>
                </c:pt>
                <c:pt idx="121">
                  <c:v>190778.42913669909</c:v>
                </c:pt>
                <c:pt idx="122">
                  <c:v>192604.9691366991</c:v>
                </c:pt>
                <c:pt idx="123">
                  <c:v>193920.50813669912</c:v>
                </c:pt>
                <c:pt idx="124">
                  <c:v>195707.8991366991</c:v>
                </c:pt>
                <c:pt idx="125">
                  <c:v>197532.68713669913</c:v>
                </c:pt>
                <c:pt idx="126">
                  <c:v>199374.00413669911</c:v>
                </c:pt>
                <c:pt idx="127">
                  <c:v>201111.89213669911</c:v>
                </c:pt>
                <c:pt idx="128">
                  <c:v>202912.75113669911</c:v>
                </c:pt>
                <c:pt idx="129">
                  <c:v>204778.19213669913</c:v>
                </c:pt>
                <c:pt idx="130">
                  <c:v>206606.35313669909</c:v>
                </c:pt>
                <c:pt idx="131">
                  <c:v>208424.73413669912</c:v>
                </c:pt>
                <c:pt idx="132">
                  <c:v>210255.8551366991</c:v>
                </c:pt>
                <c:pt idx="133">
                  <c:v>211661.8551366991</c:v>
                </c:pt>
                <c:pt idx="134">
                  <c:v>213527.3091366991</c:v>
                </c:pt>
                <c:pt idx="135">
                  <c:v>215316.45713669911</c:v>
                </c:pt>
                <c:pt idx="136">
                  <c:v>217110.34313669911</c:v>
                </c:pt>
                <c:pt idx="137">
                  <c:v>218858.80213669912</c:v>
                </c:pt>
                <c:pt idx="138">
                  <c:v>220616.80213669912</c:v>
                </c:pt>
                <c:pt idx="139">
                  <c:v>222090.80213669912</c:v>
                </c:pt>
                <c:pt idx="140">
                  <c:v>224069.80213669912</c:v>
                </c:pt>
                <c:pt idx="141">
                  <c:v>225896.80213669912</c:v>
                </c:pt>
                <c:pt idx="142">
                  <c:v>227679.30713669912</c:v>
                </c:pt>
                <c:pt idx="143">
                  <c:v>229476.05213669912</c:v>
                </c:pt>
                <c:pt idx="144">
                  <c:v>231312.71313669911</c:v>
                </c:pt>
                <c:pt idx="145">
                  <c:v>232907.8961366991</c:v>
                </c:pt>
                <c:pt idx="146">
                  <c:v>234749.65013669909</c:v>
                </c:pt>
                <c:pt idx="147">
                  <c:v>236628.55413669909</c:v>
                </c:pt>
                <c:pt idx="148">
                  <c:v>238383.81713669913</c:v>
                </c:pt>
                <c:pt idx="149">
                  <c:v>239958.81713669913</c:v>
                </c:pt>
                <c:pt idx="150">
                  <c:v>241847.81713669913</c:v>
                </c:pt>
                <c:pt idx="151">
                  <c:v>243736.81713669913</c:v>
                </c:pt>
                <c:pt idx="152">
                  <c:v>245544.81713669913</c:v>
                </c:pt>
                <c:pt idx="153">
                  <c:v>247411.81713669913</c:v>
                </c:pt>
                <c:pt idx="154">
                  <c:v>249206.81713669913</c:v>
                </c:pt>
                <c:pt idx="155">
                  <c:v>250946.81713669913</c:v>
                </c:pt>
                <c:pt idx="156">
                  <c:v>252717.41513669913</c:v>
                </c:pt>
                <c:pt idx="157">
                  <c:v>254577.23413669912</c:v>
                </c:pt>
                <c:pt idx="158">
                  <c:v>256459.70813669913</c:v>
                </c:pt>
                <c:pt idx="159">
                  <c:v>258329.70813669913</c:v>
                </c:pt>
                <c:pt idx="160">
                  <c:v>260142.50813669912</c:v>
                </c:pt>
                <c:pt idx="161">
                  <c:v>262043.1511366991</c:v>
                </c:pt>
                <c:pt idx="162">
                  <c:v>263927.39813669916</c:v>
                </c:pt>
                <c:pt idx="163">
                  <c:v>265683.39813669916</c:v>
                </c:pt>
                <c:pt idx="164">
                  <c:v>267308.39813669916</c:v>
                </c:pt>
                <c:pt idx="165">
                  <c:v>268484.39813669916</c:v>
                </c:pt>
                <c:pt idx="166">
                  <c:v>269482.4651366992</c:v>
                </c:pt>
                <c:pt idx="167">
                  <c:v>270761.4651366992</c:v>
                </c:pt>
                <c:pt idx="168">
                  <c:v>271529.50213669916</c:v>
                </c:pt>
                <c:pt idx="169">
                  <c:v>271529.79213669919</c:v>
                </c:pt>
                <c:pt idx="170">
                  <c:v>271530.07513669919</c:v>
                </c:pt>
                <c:pt idx="171">
                  <c:v>272693.10113669914</c:v>
                </c:pt>
                <c:pt idx="172">
                  <c:v>274429.72313669918</c:v>
                </c:pt>
                <c:pt idx="173">
                  <c:v>276306.72313669918</c:v>
                </c:pt>
                <c:pt idx="174">
                  <c:v>277458.57513669919</c:v>
                </c:pt>
                <c:pt idx="175">
                  <c:v>278188.20113669912</c:v>
                </c:pt>
              </c:numCache>
            </c:numRef>
          </c:val>
        </c:ser>
        <c:ser>
          <c:idx val="1"/>
          <c:order val="4"/>
          <c:tx>
            <c:v>FY2010</c:v>
          </c:tx>
          <c:spPr>
            <a:ln w="3175">
              <a:pattFill prst="pct75">
                <a:fgClr>
                  <a:srgbClr val="FF00FF"/>
                </a:fgClr>
                <a:bgClr>
                  <a:srgbClr val="FFFFFF"/>
                </a:bgClr>
              </a:pattFill>
              <a:prstDash val="solid"/>
            </a:ln>
          </c:spPr>
          <c:marker>
            <c:symbol val="plus"/>
            <c:size val="2"/>
            <c:spPr>
              <a:solidFill>
                <a:srgbClr val="FF00FF"/>
              </a:solidFill>
              <a:ln>
                <a:solidFill>
                  <a:srgbClr val="FF00FF"/>
                </a:solidFill>
                <a:prstDash val="solid"/>
              </a:ln>
            </c:spPr>
          </c:marker>
          <c:val>
            <c:numRef>
              <c:f>'Chart FY05-FY10'!$N$5:$N$113</c:f>
              <c:numCache>
                <c:formatCode>0.00</c:formatCode>
                <c:ptCount val="109"/>
                <c:pt idx="0">
                  <c:v>234.77752899999999</c:v>
                </c:pt>
                <c:pt idx="1">
                  <c:v>1042</c:v>
                </c:pt>
                <c:pt idx="2">
                  <c:v>2220</c:v>
                </c:pt>
                <c:pt idx="3">
                  <c:v>3543.9255100000005</c:v>
                </c:pt>
                <c:pt idx="4">
                  <c:v>5068.3370099999993</c:v>
                </c:pt>
                <c:pt idx="5">
                  <c:v>6618.1029600000011</c:v>
                </c:pt>
                <c:pt idx="6">
                  <c:v>7904</c:v>
                </c:pt>
                <c:pt idx="7">
                  <c:v>9872</c:v>
                </c:pt>
                <c:pt idx="8">
                  <c:v>11907</c:v>
                </c:pt>
                <c:pt idx="9">
                  <c:v>14104</c:v>
                </c:pt>
                <c:pt idx="10">
                  <c:v>16330</c:v>
                </c:pt>
                <c:pt idx="11">
                  <c:v>18102</c:v>
                </c:pt>
                <c:pt idx="12">
                  <c:v>19717</c:v>
                </c:pt>
                <c:pt idx="13">
                  <c:v>22012</c:v>
                </c:pt>
                <c:pt idx="14">
                  <c:v>23990</c:v>
                </c:pt>
                <c:pt idx="15">
                  <c:v>26140</c:v>
                </c:pt>
                <c:pt idx="16">
                  <c:v>28286</c:v>
                </c:pt>
                <c:pt idx="17">
                  <c:v>30379.144400000001</c:v>
                </c:pt>
                <c:pt idx="18">
                  <c:v>32496.431199999999</c:v>
                </c:pt>
                <c:pt idx="19">
                  <c:v>34616.079399999995</c:v>
                </c:pt>
                <c:pt idx="20">
                  <c:v>36630</c:v>
                </c:pt>
                <c:pt idx="21">
                  <c:v>38078</c:v>
                </c:pt>
                <c:pt idx="22">
                  <c:v>38078</c:v>
                </c:pt>
                <c:pt idx="23">
                  <c:v>39435</c:v>
                </c:pt>
                <c:pt idx="24">
                  <c:v>41608</c:v>
                </c:pt>
                <c:pt idx="25">
                  <c:v>43772</c:v>
                </c:pt>
                <c:pt idx="26">
                  <c:v>46096</c:v>
                </c:pt>
                <c:pt idx="27">
                  <c:v>48056</c:v>
                </c:pt>
                <c:pt idx="28">
                  <c:v>50140</c:v>
                </c:pt>
                <c:pt idx="29">
                  <c:v>52344</c:v>
                </c:pt>
                <c:pt idx="30">
                  <c:v>54332</c:v>
                </c:pt>
                <c:pt idx="31">
                  <c:v>56569.719999999994</c:v>
                </c:pt>
                <c:pt idx="32">
                  <c:v>58786.41</c:v>
                </c:pt>
                <c:pt idx="33">
                  <c:v>61043.58</c:v>
                </c:pt>
                <c:pt idx="34">
                  <c:v>63183.321699999993</c:v>
                </c:pt>
                <c:pt idx="35">
                  <c:v>65407.890999999996</c:v>
                </c:pt>
                <c:pt idx="36">
                  <c:v>67698.177100000015</c:v>
                </c:pt>
                <c:pt idx="37">
                  <c:v>70050.009999999995</c:v>
                </c:pt>
                <c:pt idx="38">
                  <c:v>71865</c:v>
                </c:pt>
                <c:pt idx="39">
                  <c:v>74104</c:v>
                </c:pt>
                <c:pt idx="40">
                  <c:v>75920</c:v>
                </c:pt>
                <c:pt idx="41">
                  <c:v>78020</c:v>
                </c:pt>
                <c:pt idx="42">
                  <c:v>79869.982199999999</c:v>
                </c:pt>
                <c:pt idx="43">
                  <c:v>82146.041999999987</c:v>
                </c:pt>
                <c:pt idx="44">
                  <c:v>84440</c:v>
                </c:pt>
                <c:pt idx="45">
                  <c:v>86737</c:v>
                </c:pt>
                <c:pt idx="46">
                  <c:v>88894</c:v>
                </c:pt>
                <c:pt idx="47">
                  <c:v>91278</c:v>
                </c:pt>
                <c:pt idx="48">
                  <c:v>93289</c:v>
                </c:pt>
                <c:pt idx="49">
                  <c:v>95701</c:v>
                </c:pt>
                <c:pt idx="50">
                  <c:v>97572.641500000012</c:v>
                </c:pt>
                <c:pt idx="51">
                  <c:v>99869.141099999993</c:v>
                </c:pt>
                <c:pt idx="52">
                  <c:v>102322.36599999999</c:v>
                </c:pt>
                <c:pt idx="53">
                  <c:v>104776.819</c:v>
                </c:pt>
                <c:pt idx="54">
                  <c:v>107140.147</c:v>
                </c:pt>
                <c:pt idx="55">
                  <c:v>109180.85900000001</c:v>
                </c:pt>
                <c:pt idx="56">
                  <c:v>111472.4</c:v>
                </c:pt>
                <c:pt idx="57">
                  <c:v>113462.003</c:v>
                </c:pt>
                <c:pt idx="58">
                  <c:v>115370.01700000001</c:v>
                </c:pt>
                <c:pt idx="59">
                  <c:v>117547</c:v>
                </c:pt>
                <c:pt idx="60">
                  <c:v>119710</c:v>
                </c:pt>
                <c:pt idx="61">
                  <c:v>121940</c:v>
                </c:pt>
                <c:pt idx="62">
                  <c:v>124095.29700000001</c:v>
                </c:pt>
                <c:pt idx="63">
                  <c:v>127688.819</c:v>
                </c:pt>
                <c:pt idx="64">
                  <c:v>129967.315</c:v>
                </c:pt>
                <c:pt idx="65">
                  <c:v>132337.51</c:v>
                </c:pt>
                <c:pt idx="66">
                  <c:v>134845.96</c:v>
                </c:pt>
                <c:pt idx="67">
                  <c:v>137346.14000000001</c:v>
                </c:pt>
                <c:pt idx="68">
                  <c:v>139097.62</c:v>
                </c:pt>
                <c:pt idx="69">
                  <c:v>140979.057</c:v>
                </c:pt>
                <c:pt idx="70">
                  <c:v>143411.071</c:v>
                </c:pt>
                <c:pt idx="71">
                  <c:v>145007.86399999997</c:v>
                </c:pt>
                <c:pt idx="72">
                  <c:v>147089</c:v>
                </c:pt>
                <c:pt idx="73">
                  <c:v>148949</c:v>
                </c:pt>
                <c:pt idx="74">
                  <c:v>151480</c:v>
                </c:pt>
                <c:pt idx="75">
                  <c:v>153813.97200000001</c:v>
                </c:pt>
                <c:pt idx="76">
                  <c:v>156308.24600000001</c:v>
                </c:pt>
                <c:pt idx="77">
                  <c:v>158065.98499999996</c:v>
                </c:pt>
                <c:pt idx="78" formatCode="General">
                  <c:v>159880.81999999998</c:v>
                </c:pt>
                <c:pt idx="79">
                  <c:v>162246.32199999996</c:v>
                </c:pt>
                <c:pt idx="80">
                  <c:v>164735.86799999999</c:v>
                </c:pt>
                <c:pt idx="81">
                  <c:v>167249.23199999999</c:v>
                </c:pt>
                <c:pt idx="82">
                  <c:v>169676.101</c:v>
                </c:pt>
                <c:pt idx="83">
                  <c:v>171819.07699999999</c:v>
                </c:pt>
                <c:pt idx="84">
                  <c:v>172806</c:v>
                </c:pt>
                <c:pt idx="85">
                  <c:v>172806</c:v>
                </c:pt>
                <c:pt idx="86">
                  <c:v>172806</c:v>
                </c:pt>
                <c:pt idx="87">
                  <c:v>172806</c:v>
                </c:pt>
                <c:pt idx="88">
                  <c:v>172806</c:v>
                </c:pt>
                <c:pt idx="89">
                  <c:v>173027</c:v>
                </c:pt>
              </c:numCache>
            </c:numRef>
          </c:val>
          <c:smooth val="1"/>
        </c:ser>
        <c:ser>
          <c:idx val="4"/>
          <c:order val="5"/>
          <c:spPr>
            <a:ln w="12700">
              <a:solidFill>
                <a:srgbClr val="800080"/>
              </a:solidFill>
              <a:prstDash val="solid"/>
            </a:ln>
          </c:spPr>
          <c:marker>
            <c:symbol val="star"/>
            <c:size val="5"/>
            <c:spPr>
              <a:noFill/>
              <a:ln>
                <a:solidFill>
                  <a:srgbClr val="800080"/>
                </a:solidFill>
                <a:prstDash val="solid"/>
              </a:ln>
            </c:spPr>
          </c:marker>
          <c:val>
            <c:numRef>
              <c:f>'FY2010'!$C$53</c:f>
              <c:numCache>
                <c:formatCode>0.00</c:formatCode>
                <c:ptCount val="1"/>
                <c:pt idx="0">
                  <c:v>97572.641500000012</c:v>
                </c:pt>
              </c:numCache>
            </c:numRef>
          </c:val>
        </c:ser>
        <c:ser>
          <c:idx val="6"/>
          <c:order val="6"/>
          <c:spPr>
            <a:ln w="12700">
              <a:solidFill>
                <a:srgbClr val="008080"/>
              </a:solidFill>
              <a:prstDash val="solid"/>
            </a:ln>
          </c:spPr>
          <c:marker>
            <c:symbol val="plus"/>
            <c:size val="5"/>
            <c:spPr>
              <a:noFill/>
              <a:ln>
                <a:solidFill>
                  <a:srgbClr val="008080"/>
                </a:solidFill>
                <a:prstDash val="solid"/>
              </a:ln>
            </c:spPr>
          </c:marker>
          <c:val>
            <c:numRef>
              <c:f>'FY2010'!$C$59</c:f>
              <c:numCache>
                <c:formatCode>0.00</c:formatCode>
                <c:ptCount val="1"/>
                <c:pt idx="0">
                  <c:v>109180.85900000001</c:v>
                </c:pt>
              </c:numCache>
            </c:numRef>
          </c:val>
        </c:ser>
        <c:ser>
          <c:idx val="7"/>
          <c:order val="7"/>
          <c:spPr>
            <a:ln w="12700">
              <a:solidFill>
                <a:srgbClr val="0000FF"/>
              </a:solidFill>
              <a:prstDash val="solid"/>
            </a:ln>
          </c:spPr>
          <c:marker>
            <c:symbol val="dot"/>
            <c:size val="5"/>
            <c:spPr>
              <a:noFill/>
              <a:ln>
                <a:solidFill>
                  <a:srgbClr val="0000FF"/>
                </a:solidFill>
                <a:prstDash val="solid"/>
              </a:ln>
            </c:spPr>
          </c:marker>
          <c:val>
            <c:numRef>
              <c:f>'FY2010'!$C$60</c:f>
              <c:numCache>
                <c:formatCode>0.00</c:formatCode>
                <c:ptCount val="1"/>
                <c:pt idx="0">
                  <c:v>111472.4</c:v>
                </c:pt>
              </c:numCache>
            </c:numRef>
          </c:val>
        </c:ser>
        <c:ser>
          <c:idx val="8"/>
          <c:order val="8"/>
          <c:spPr>
            <a:ln w="12700">
              <a:solidFill>
                <a:srgbClr val="00CCFF"/>
              </a:solidFill>
              <a:prstDash val="solid"/>
            </a:ln>
          </c:spPr>
          <c:marker>
            <c:symbol val="dash"/>
            <c:size val="5"/>
            <c:spPr>
              <a:noFill/>
              <a:ln>
                <a:solidFill>
                  <a:srgbClr val="00CCFF"/>
                </a:solidFill>
                <a:prstDash val="solid"/>
              </a:ln>
            </c:spPr>
          </c:marker>
          <c:val>
            <c:numRef>
              <c:f>'FY2010'!$C$61</c:f>
              <c:numCache>
                <c:formatCode>0.00</c:formatCode>
                <c:ptCount val="1"/>
                <c:pt idx="0">
                  <c:v>113462.003</c:v>
                </c:pt>
              </c:numCache>
            </c:numRef>
          </c:val>
        </c:ser>
        <c:ser>
          <c:idx val="9"/>
          <c:order val="9"/>
          <c:spPr>
            <a:ln w="12700">
              <a:solidFill>
                <a:srgbClr val="CCFFFF"/>
              </a:solidFill>
              <a:prstDash val="solid"/>
            </a:ln>
          </c:spPr>
          <c:marker>
            <c:symbol val="diamond"/>
            <c:size val="5"/>
            <c:spPr>
              <a:solidFill>
                <a:srgbClr val="CCFFFF"/>
              </a:solidFill>
              <a:ln>
                <a:solidFill>
                  <a:srgbClr val="CCFFFF"/>
                </a:solidFill>
                <a:prstDash val="solid"/>
              </a:ln>
            </c:spPr>
          </c:marker>
          <c:val>
            <c:numRef>
              <c:f>'FY2010'!$C$62</c:f>
              <c:numCache>
                <c:formatCode>0.00</c:formatCode>
                <c:ptCount val="1"/>
                <c:pt idx="0">
                  <c:v>115370.01700000001</c:v>
                </c:pt>
              </c:numCache>
            </c:numRef>
          </c:val>
        </c:ser>
        <c:ser>
          <c:idx val="10"/>
          <c:order val="10"/>
          <c:spPr>
            <a:ln w="12700">
              <a:solidFill>
                <a:srgbClr val="CCFFCC"/>
              </a:solidFill>
              <a:prstDash val="solid"/>
            </a:ln>
          </c:spPr>
          <c:marker>
            <c:symbol val="square"/>
            <c:size val="5"/>
            <c:spPr>
              <a:solidFill>
                <a:srgbClr val="CCFFCC"/>
              </a:solidFill>
              <a:ln>
                <a:solidFill>
                  <a:srgbClr val="CCFFCC"/>
                </a:solidFill>
                <a:prstDash val="solid"/>
              </a:ln>
            </c:spPr>
          </c:marker>
          <c:val>
            <c:numRef>
              <c:f>'FY2010'!$C$66</c:f>
              <c:numCache>
                <c:formatCode>0.00</c:formatCode>
                <c:ptCount val="1"/>
                <c:pt idx="0">
                  <c:v>124095.29700000001</c:v>
                </c:pt>
              </c:numCache>
            </c:numRef>
          </c:val>
        </c:ser>
        <c:ser>
          <c:idx val="11"/>
          <c:order val="11"/>
          <c:spPr>
            <a:ln w="12700">
              <a:solidFill>
                <a:srgbClr val="FFFF99"/>
              </a:solidFill>
              <a:prstDash val="solid"/>
            </a:ln>
          </c:spPr>
          <c:marker>
            <c:symbol val="triangle"/>
            <c:size val="5"/>
            <c:spPr>
              <a:solidFill>
                <a:srgbClr val="FFFF99"/>
              </a:solidFill>
              <a:ln>
                <a:solidFill>
                  <a:srgbClr val="FFFF99"/>
                </a:solidFill>
                <a:prstDash val="solid"/>
              </a:ln>
            </c:spPr>
          </c:marker>
          <c:val>
            <c:numRef>
              <c:f>'FY2010'!$C$68</c:f>
              <c:numCache>
                <c:formatCode>0.00</c:formatCode>
                <c:ptCount val="1"/>
                <c:pt idx="0">
                  <c:v>127688.819</c:v>
                </c:pt>
              </c:numCache>
            </c:numRef>
          </c:val>
        </c:ser>
        <c:ser>
          <c:idx val="12"/>
          <c:order val="12"/>
          <c:spPr>
            <a:ln w="12700">
              <a:solidFill>
                <a:srgbClr val="99CCFF"/>
              </a:solidFill>
              <a:prstDash val="solid"/>
            </a:ln>
          </c:spPr>
          <c:marker>
            <c:symbol val="x"/>
            <c:size val="5"/>
            <c:spPr>
              <a:noFill/>
              <a:ln>
                <a:solidFill>
                  <a:srgbClr val="99CCFF"/>
                </a:solidFill>
                <a:prstDash val="solid"/>
              </a:ln>
            </c:spPr>
          </c:marker>
          <c:val>
            <c:numRef>
              <c:f>'FY2010'!$C$70:$C$72</c:f>
              <c:numCache>
                <c:formatCode>0.00</c:formatCode>
                <c:ptCount val="3"/>
                <c:pt idx="0">
                  <c:v>132337.51</c:v>
                </c:pt>
                <c:pt idx="1">
                  <c:v>134845.96</c:v>
                </c:pt>
                <c:pt idx="2">
                  <c:v>137346.14000000001</c:v>
                </c:pt>
              </c:numCache>
            </c:numRef>
          </c:val>
        </c:ser>
        <c:ser>
          <c:idx val="13"/>
          <c:order val="13"/>
          <c:spPr>
            <a:ln w="12700">
              <a:solidFill>
                <a:srgbClr val="FF99CC"/>
              </a:solidFill>
              <a:prstDash val="solid"/>
            </a:ln>
          </c:spPr>
          <c:marker>
            <c:symbol val="star"/>
            <c:size val="5"/>
            <c:spPr>
              <a:noFill/>
              <a:ln>
                <a:solidFill>
                  <a:srgbClr val="FF99CC"/>
                </a:solidFill>
                <a:prstDash val="solid"/>
              </a:ln>
            </c:spPr>
          </c:marker>
          <c:val>
            <c:numRef>
              <c:f>'FY2010'!$C$73:$C$74</c:f>
              <c:numCache>
                <c:formatCode>0.00</c:formatCode>
                <c:ptCount val="2"/>
                <c:pt idx="0">
                  <c:v>139097.62</c:v>
                </c:pt>
                <c:pt idx="1">
                  <c:v>140979.057</c:v>
                </c:pt>
              </c:numCache>
            </c:numRef>
          </c:val>
        </c:ser>
        <c:ser>
          <c:idx val="14"/>
          <c:order val="14"/>
          <c:spPr>
            <a:ln w="12700">
              <a:solidFill>
                <a:srgbClr val="CC99FF"/>
              </a:solidFill>
              <a:prstDash val="solid"/>
            </a:ln>
          </c:spPr>
          <c:marker>
            <c:symbol val="circle"/>
            <c:size val="5"/>
            <c:spPr>
              <a:solidFill>
                <a:srgbClr val="CC99FF"/>
              </a:solidFill>
              <a:ln>
                <a:solidFill>
                  <a:srgbClr val="CC99FF"/>
                </a:solidFill>
                <a:prstDash val="solid"/>
              </a:ln>
            </c:spPr>
          </c:marker>
          <c:val>
            <c:numRef>
              <c:f>'FY2010'!$C$80</c:f>
              <c:numCache>
                <c:formatCode>0.00</c:formatCode>
                <c:ptCount val="1"/>
                <c:pt idx="0">
                  <c:v>153813.97200000001</c:v>
                </c:pt>
              </c:numCache>
            </c:numRef>
          </c:val>
        </c:ser>
        <c:ser>
          <c:idx val="15"/>
          <c:order val="15"/>
          <c:spPr>
            <a:ln w="12700">
              <a:solidFill>
                <a:srgbClr val="FFCC99"/>
              </a:solidFill>
              <a:prstDash val="solid"/>
            </a:ln>
          </c:spPr>
          <c:marker>
            <c:symbol val="plus"/>
            <c:size val="5"/>
            <c:spPr>
              <a:noFill/>
              <a:ln>
                <a:solidFill>
                  <a:srgbClr val="FFCC99"/>
                </a:solidFill>
                <a:prstDash val="solid"/>
              </a:ln>
            </c:spPr>
          </c:marker>
          <c:val>
            <c:numRef>
              <c:f>'FY2010'!$C$81</c:f>
              <c:numCache>
                <c:formatCode>0.00</c:formatCode>
                <c:ptCount val="1"/>
                <c:pt idx="0">
                  <c:v>156308.24600000001</c:v>
                </c:pt>
              </c:numCache>
            </c:numRef>
          </c:val>
        </c:ser>
        <c:ser>
          <c:idx val="16"/>
          <c:order val="16"/>
          <c:spPr>
            <a:ln w="12700">
              <a:solidFill>
                <a:srgbClr val="3366FF"/>
              </a:solidFill>
              <a:prstDash val="solid"/>
            </a:ln>
          </c:spPr>
          <c:marker>
            <c:symbol val="dot"/>
            <c:size val="5"/>
            <c:spPr>
              <a:noFill/>
              <a:ln>
                <a:solidFill>
                  <a:srgbClr val="3366FF"/>
                </a:solidFill>
                <a:prstDash val="solid"/>
              </a:ln>
            </c:spPr>
          </c:marker>
          <c:val>
            <c:numRef>
              <c:f>'FY2010'!$C$84:$C$86</c:f>
              <c:numCache>
                <c:formatCode>0.00</c:formatCode>
                <c:ptCount val="3"/>
                <c:pt idx="0">
                  <c:v>162246.32199999996</c:v>
                </c:pt>
                <c:pt idx="1">
                  <c:v>164735.86799999999</c:v>
                </c:pt>
                <c:pt idx="2">
                  <c:v>167249.23199999999</c:v>
                </c:pt>
              </c:numCache>
            </c:numRef>
          </c:val>
        </c:ser>
        <c:ser>
          <c:idx val="17"/>
          <c:order val="17"/>
          <c:spPr>
            <a:ln w="12700">
              <a:solidFill>
                <a:srgbClr val="33CCCC"/>
              </a:solidFill>
              <a:prstDash val="solid"/>
            </a:ln>
          </c:spPr>
          <c:marker>
            <c:symbol val="dash"/>
            <c:size val="5"/>
            <c:spPr>
              <a:noFill/>
              <a:ln>
                <a:solidFill>
                  <a:srgbClr val="33CCCC"/>
                </a:solidFill>
                <a:prstDash val="solid"/>
              </a:ln>
            </c:spPr>
          </c:marker>
          <c:val>
            <c:numRef>
              <c:f>'FY2010'!$C$87:$C$88</c:f>
              <c:numCache>
                <c:formatCode>0.00</c:formatCode>
                <c:ptCount val="2"/>
                <c:pt idx="0">
                  <c:v>169676.101</c:v>
                </c:pt>
                <c:pt idx="1">
                  <c:v>171819.07699999999</c:v>
                </c:pt>
              </c:numCache>
            </c:numRef>
          </c:val>
        </c:ser>
        <c:marker val="1"/>
        <c:axId val="81883520"/>
        <c:axId val="81885824"/>
      </c:lineChart>
      <c:catAx>
        <c:axId val="81883520"/>
        <c:scaling>
          <c:orientation val="minMax"/>
        </c:scaling>
        <c:axPos val="b"/>
        <c:title>
          <c:tx>
            <c:rich>
              <a:bodyPr/>
              <a:lstStyle/>
              <a:p>
                <a:pPr>
                  <a:defRPr sz="1175" b="1" i="0" u="none" strike="noStrike" baseline="0">
                    <a:solidFill>
                      <a:srgbClr val="000000"/>
                    </a:solidFill>
                    <a:latin typeface="Arial"/>
                    <a:ea typeface="Arial"/>
                    <a:cs typeface="Arial"/>
                  </a:defRPr>
                </a:pPr>
                <a:r>
                  <a:rPr lang="en-US"/>
                  <a:t>Days of Operation</a:t>
                </a:r>
              </a:p>
            </c:rich>
          </c:tx>
          <c:layout>
            <c:manualLayout>
              <c:xMode val="edge"/>
              <c:yMode val="edge"/>
              <c:x val="0.42139175257731959"/>
              <c:y val="0.90789557012854161"/>
            </c:manualLayout>
          </c:layout>
          <c:spPr>
            <a:noFill/>
            <a:ln w="25400">
              <a:noFill/>
            </a:ln>
          </c:spPr>
        </c:title>
        <c:numFmt formatCode="General" sourceLinked="1"/>
        <c:minorTickMark val="cross"/>
        <c:tickLblPos val="nextTo"/>
        <c:spPr>
          <a:ln w="3175">
            <a:solidFill>
              <a:srgbClr val="000000"/>
            </a:solidFill>
            <a:prstDash val="solid"/>
          </a:ln>
        </c:spPr>
        <c:txPr>
          <a:bodyPr rot="-180000" vert="horz"/>
          <a:lstStyle/>
          <a:p>
            <a:pPr>
              <a:defRPr sz="1200" b="0" i="0" u="none" strike="noStrike" baseline="0">
                <a:solidFill>
                  <a:srgbClr val="000000"/>
                </a:solidFill>
                <a:latin typeface="Arial"/>
                <a:ea typeface="Arial"/>
                <a:cs typeface="Arial"/>
              </a:defRPr>
            </a:pPr>
            <a:endParaRPr lang="en-US"/>
          </a:p>
        </c:txPr>
        <c:crossAx val="81885824"/>
        <c:crosses val="autoZero"/>
        <c:auto val="1"/>
        <c:lblAlgn val="ctr"/>
        <c:lblOffset val="100"/>
        <c:tickLblSkip val="14"/>
        <c:tickMarkSkip val="30"/>
      </c:catAx>
      <c:valAx>
        <c:axId val="81885824"/>
        <c:scaling>
          <c:orientation val="minMax"/>
        </c:scaling>
        <c:axPos val="l"/>
        <c:majorGridlines>
          <c:spPr>
            <a:ln w="12700">
              <a:pattFill prst="pct25">
                <a:fgClr>
                  <a:srgbClr val="000000"/>
                </a:fgClr>
                <a:bgClr>
                  <a:srgbClr val="FFFFFF"/>
                </a:bgClr>
              </a:pattFill>
              <a:prstDash val="solid"/>
            </a:ln>
          </c:spPr>
        </c:majorGridlines>
        <c:title>
          <c:tx>
            <c:rich>
              <a:bodyPr/>
              <a:lstStyle/>
              <a:p>
                <a:pPr>
                  <a:defRPr sz="1175" b="1" i="0" u="none" strike="noStrike" baseline="0">
                    <a:solidFill>
                      <a:srgbClr val="000000"/>
                    </a:solidFill>
                    <a:latin typeface="Arial"/>
                    <a:ea typeface="Arial"/>
                    <a:cs typeface="Arial"/>
                  </a:defRPr>
                </a:pPr>
                <a:r>
                  <a:rPr lang="en-US"/>
                  <a:t>uA-hrs</a:t>
                </a:r>
              </a:p>
            </c:rich>
          </c:tx>
          <c:layout>
            <c:manualLayout>
              <c:xMode val="edge"/>
              <c:yMode val="edge"/>
              <c:x val="2.1907216494845384E-2"/>
              <c:y val="0.44360942971084"/>
            </c:manualLayout>
          </c:layout>
          <c:spPr>
            <a:noFill/>
            <a:ln w="25400">
              <a:noFill/>
            </a:ln>
          </c:spPr>
        </c:title>
        <c:numFmt formatCode="0.00" sourceLinked="1"/>
        <c:tickLblPos val="nextTo"/>
        <c:spPr>
          <a:ln w="3175">
            <a:solidFill>
              <a:srgbClr val="000000"/>
            </a:solidFill>
            <a:prstDash val="solid"/>
          </a:ln>
        </c:spPr>
        <c:txPr>
          <a:bodyPr rot="0" vert="horz"/>
          <a:lstStyle/>
          <a:p>
            <a:pPr>
              <a:defRPr sz="1175" b="0" i="0" u="none" strike="noStrike" baseline="0">
                <a:solidFill>
                  <a:srgbClr val="000000"/>
                </a:solidFill>
                <a:latin typeface="Arial"/>
                <a:ea typeface="Arial"/>
                <a:cs typeface="Arial"/>
              </a:defRPr>
            </a:pPr>
            <a:endParaRPr lang="en-US"/>
          </a:p>
        </c:txPr>
        <c:crossAx val="81883520"/>
        <c:crosses val="autoZero"/>
        <c:crossBetween val="midCat"/>
      </c:valAx>
      <c:spPr>
        <a:solidFill>
          <a:srgbClr val="CCFFFF"/>
        </a:solidFill>
        <a:ln w="12700">
          <a:solidFill>
            <a:srgbClr val="808080"/>
          </a:solidFill>
          <a:prstDash val="solid"/>
        </a:ln>
      </c:spPr>
    </c:plotArea>
    <c:legend>
      <c:legendPos val="r"/>
      <c:legendEntry>
        <c:idx val="5"/>
        <c:delete val="1"/>
      </c:legendEntry>
      <c:legendEntry>
        <c:idx val="6"/>
        <c:delete val="1"/>
      </c:legendEntry>
      <c:legendEntry>
        <c:idx val="7"/>
        <c:delete val="1"/>
      </c:legendEntry>
      <c:legendEntry>
        <c:idx val="8"/>
        <c:delete val="1"/>
      </c:legendEntry>
      <c:legendEntry>
        <c:idx val="9"/>
        <c:delete val="1"/>
      </c:legendEntry>
      <c:legendEntry>
        <c:idx val="10"/>
        <c:delete val="1"/>
      </c:legendEntry>
      <c:legendEntry>
        <c:idx val="11"/>
        <c:delete val="1"/>
      </c:legendEntry>
      <c:legendEntry>
        <c:idx val="12"/>
        <c:delete val="1"/>
      </c:legendEntry>
      <c:legendEntry>
        <c:idx val="13"/>
        <c:delete val="1"/>
      </c:legendEntry>
      <c:legendEntry>
        <c:idx val="14"/>
        <c:delete val="1"/>
      </c:legendEntry>
      <c:legendEntry>
        <c:idx val="15"/>
        <c:delete val="1"/>
      </c:legendEntry>
      <c:legendEntry>
        <c:idx val="16"/>
        <c:delete val="1"/>
      </c:legendEntry>
      <c:legendEntry>
        <c:idx val="17"/>
        <c:delete val="1"/>
      </c:legendEntry>
      <c:layout>
        <c:manualLayout>
          <c:xMode val="edge"/>
          <c:yMode val="edge"/>
          <c:x val="0.83891752577319589"/>
          <c:y val="0.15726817042606536"/>
          <c:w val="0.15463917525773196"/>
          <c:h val="0.35526394726974941"/>
        </c:manualLayout>
      </c:layout>
      <c:spPr>
        <a:solidFill>
          <a:srgbClr val="CCFFFF"/>
        </a:solidFill>
        <a:ln w="3175">
          <a:solidFill>
            <a:srgbClr val="339966"/>
          </a:solidFill>
          <a:prstDash val="solid"/>
        </a:ln>
      </c:spPr>
      <c:txPr>
        <a:bodyPr/>
        <a:lstStyle/>
        <a:p>
          <a:pPr>
            <a:defRPr sz="1080" b="0" i="0" u="none" strike="noStrike" baseline="0">
              <a:solidFill>
                <a:srgbClr val="000000"/>
              </a:solidFill>
              <a:latin typeface="Arial"/>
              <a:ea typeface="Arial"/>
              <a:cs typeface="Arial"/>
            </a:defRPr>
          </a:pPr>
          <a:endParaRPr lang="en-US"/>
        </a:p>
      </c:txPr>
    </c:legend>
    <c:plotVisOnly val="1"/>
    <c:dispBlanksAs val="gap"/>
  </c:chart>
  <c:spPr>
    <a:solidFill>
      <a:srgbClr val="00CCFF"/>
    </a:solidFill>
    <a:ln w="3175">
      <a:solidFill>
        <a:srgbClr val="000000"/>
      </a:solidFill>
      <a:prstDash val="solid"/>
    </a:ln>
  </c:spPr>
  <c:txPr>
    <a:bodyPr/>
    <a:lstStyle/>
    <a:p>
      <a:pPr>
        <a:defRPr sz="1175" b="0" i="0" u="none" strike="noStrike" baseline="0">
          <a:solidFill>
            <a:srgbClr val="000000"/>
          </a:solidFill>
          <a:latin typeface="Arial"/>
          <a:ea typeface="Arial"/>
          <a:cs typeface="Arial"/>
        </a:defRPr>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7651" name="Rectangle 3"/>
          <p:cNvSpPr>
            <a:spLocks noGrp="1" noChangeArrowheads="1"/>
          </p:cNvSpPr>
          <p:nvPr>
            <p:ph type="dt" sz="quarter" idx="1"/>
          </p:nvPr>
        </p:nvSpPr>
        <p:spPr bwMode="auto">
          <a:xfrm>
            <a:off x="396240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7652" name="Rectangle 4"/>
          <p:cNvSpPr>
            <a:spLocks noGrp="1" noChangeArrowheads="1"/>
          </p:cNvSpPr>
          <p:nvPr>
            <p:ph type="ftr" sz="quarter" idx="2"/>
          </p:nvPr>
        </p:nvSpPr>
        <p:spPr bwMode="auto">
          <a:xfrm>
            <a:off x="0" y="87630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7653" name="Rectangle 5"/>
          <p:cNvSpPr>
            <a:spLocks noGrp="1" noChangeArrowheads="1"/>
          </p:cNvSpPr>
          <p:nvPr>
            <p:ph type="sldNum" sz="quarter" idx="3"/>
          </p:nvPr>
        </p:nvSpPr>
        <p:spPr bwMode="auto">
          <a:xfrm>
            <a:off x="3962400" y="87630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35AE073-BC58-47ED-9D8D-3942EF0BE06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spect="1" noChangeArrowheads="1" noTextEdit="1"/>
          </p:cNvSpPr>
          <p:nvPr>
            <p:ph type="sldImg"/>
          </p:nvPr>
        </p:nvSpPr>
        <p:spPr bwMode="auto">
          <a:xfrm>
            <a:off x="1130300" y="685800"/>
            <a:ext cx="4673600" cy="3505200"/>
          </a:xfrm>
          <a:prstGeom prst="rect">
            <a:avLst/>
          </a:prstGeom>
          <a:noFill/>
          <a:ln>
            <a:solidFill>
              <a:srgbClr val="000000"/>
            </a:solidFill>
            <a:miter lim="800000"/>
            <a:headEnd/>
            <a:tailEnd/>
          </a:ln>
        </p:spPr>
      </p:sp>
      <p:sp>
        <p:nvSpPr>
          <p:cNvPr id="7171" name="Rectangle 3"/>
          <p:cNvSpPr>
            <a:spLocks noGrp="1" noChangeArrowheads="1"/>
          </p:cNvSpPr>
          <p:nvPr>
            <p:ph type="body" idx="1"/>
          </p:nvPr>
        </p:nvSpPr>
        <p:spPr bwMode="auto">
          <a:xfrm>
            <a:off x="914400" y="4419600"/>
            <a:ext cx="5105400" cy="4114800"/>
          </a:xfrm>
          <a:prstGeom prst="rect">
            <a:avLst/>
          </a:prstGeom>
          <a:noFill/>
          <a:ln>
            <a:miter lim="800000"/>
            <a:headEnd/>
            <a:tailEnd/>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37D5AD8-B67B-4494-943F-AC07AF3E4B1A}" type="datetimeFigureOut">
              <a:rPr lang="en-US"/>
              <a:pPr>
                <a:defRPr/>
              </a:pPr>
              <a:t>4/6/2010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6A4CBCA-7ECB-4962-A0B0-AC81E6F4F2AF}" type="slidenum">
              <a:rPr lang="en-US"/>
              <a:pPr>
                <a:defRPr/>
              </a:pPr>
              <a:t>‹#›</a:t>
            </a:fld>
            <a:endParaRPr lang="en-US"/>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25522F94-D2CF-4FA5-A64F-450844F5DF73}" type="datetimeFigureOut">
              <a:rPr lang="en-US"/>
              <a:pPr>
                <a:defRPr/>
              </a:pPr>
              <a:t>4/6/2010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CF62A3D-6168-49B2-9234-270A120A6FB1}" type="slidenum">
              <a:rPr lang="en-US"/>
              <a:pPr>
                <a:defRPr/>
              </a:pPr>
              <a:t>‹#›</a:t>
            </a:fld>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2E658304-D457-4AC9-AED0-897CB605E86E}" type="datetimeFigureOut">
              <a:rPr lang="en-US"/>
              <a:pPr>
                <a:defRPr/>
              </a:pPr>
              <a:t>4/6/2010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1736F63-552C-4766-90A6-5018E0EAE3FE}" type="slidenum">
              <a:rPr lang="en-US"/>
              <a:pPr>
                <a:defRPr/>
              </a:pPr>
              <a:t>‹#›</a:t>
            </a:fld>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B746050C-4913-4324-B554-5F45D2494CFC}" type="datetimeFigureOut">
              <a:rPr lang="en-US"/>
              <a:pPr>
                <a:defRPr/>
              </a:pPr>
              <a:t>4/6/2010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747245C-8A3C-45E5-8DB9-3B194E33FB00}" type="slidenum">
              <a:rPr lang="en-US"/>
              <a:pPr>
                <a:defRPr/>
              </a:pPr>
              <a:t>‹#›</a:t>
            </a:fld>
            <a:endParaRPr lang="en-US"/>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C8456D96-32BD-4C8A-83B5-BEB5C963A540}" type="datetimeFigureOut">
              <a:rPr lang="en-US"/>
              <a:pPr>
                <a:defRPr/>
              </a:pPr>
              <a:t>4/6/2010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1A29774-571A-4C4B-896B-425201A594C0}" type="slidenum">
              <a:rPr lang="en-US"/>
              <a:pPr>
                <a:defRPr/>
              </a:pPr>
              <a:t>‹#›</a:t>
            </a:fld>
            <a:endParaRPr lang="en-US"/>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88239056-1261-4FD1-8071-5EC0194F23CF}" type="datetimeFigureOut">
              <a:rPr lang="en-US"/>
              <a:pPr>
                <a:defRPr/>
              </a:pPr>
              <a:t>4/6/2010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E00483D-184E-4B1E-A599-FC500F5C5C50}" type="slidenum">
              <a:rPr lang="en-US"/>
              <a:pPr>
                <a:defRPr/>
              </a:pPr>
              <a:t>‹#›</a:t>
            </a:fld>
            <a:endParaRPr lang="en-US"/>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63E4F54B-A2EB-4260-9649-743E0C31D389}" type="datetimeFigureOut">
              <a:rPr lang="en-US"/>
              <a:pPr>
                <a:defRPr/>
              </a:pPr>
              <a:t>4/6/2010</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1035B69-C40B-4615-B44A-DAC5E4CE1FF6}" type="slidenum">
              <a:rPr lang="en-US"/>
              <a:pPr>
                <a:defRPr/>
              </a:pPr>
              <a:t>‹#›</a:t>
            </a:fld>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7C2033AF-8754-41CC-8C00-F7FCBA778CA3}" type="datetimeFigureOut">
              <a:rPr lang="en-US"/>
              <a:pPr>
                <a:defRPr/>
              </a:pPr>
              <a:t>4/6/2010</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CB3A10B-CD4E-4A5C-A7C1-5E6B30955D85}" type="slidenum">
              <a:rPr lang="en-US"/>
              <a:pPr>
                <a:defRPr/>
              </a:pPr>
              <a:t>‹#›</a:t>
            </a:fld>
            <a:endParaRPr lang="en-US"/>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A341E908-F14F-4FA5-AF6E-5A355F5B4058}" type="datetimeFigureOut">
              <a:rPr lang="en-US"/>
              <a:pPr>
                <a:defRPr/>
              </a:pPr>
              <a:t>4/6/2010</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87489DD-C143-4B25-9862-3E1B8CD0D2C4}" type="slidenum">
              <a:rPr lang="en-US"/>
              <a:pPr>
                <a:defRPr/>
              </a:pPr>
              <a:t>‹#›</a:t>
            </a:fld>
            <a:endParaRPr lang="en-US"/>
          </a:p>
        </p:txBody>
      </p:sp>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00F328E-AED4-4EC5-AC09-85E8BCFE2976}" type="datetimeFigureOut">
              <a:rPr lang="en-US"/>
              <a:pPr>
                <a:defRPr/>
              </a:pPr>
              <a:t>4/6/2010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B47AFF-9BD8-4484-9F70-EE6017B86C74}" type="slidenum">
              <a:rPr lang="en-US"/>
              <a:pPr>
                <a:defRPr/>
              </a:pPr>
              <a:t>‹#›</a:t>
            </a:fld>
            <a:endParaRPr lang="en-US"/>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FB7B518-5D80-4375-8C0A-AF525E1BF6BF}" type="datetimeFigureOut">
              <a:rPr lang="en-US"/>
              <a:pPr>
                <a:defRPr/>
              </a:pPr>
              <a:t>4/6/2010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62E522-4DB8-4148-9886-150701096CA5}" type="slidenum">
              <a:rPr lang="en-US"/>
              <a:pPr>
                <a:defRPr/>
              </a:pPr>
              <a:t>‹#›</a:t>
            </a:fld>
            <a:endParaRPr lang="en-US"/>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48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latin typeface="+mn-lt"/>
              </a:defRPr>
            </a:lvl1pPr>
          </a:lstStyle>
          <a:p>
            <a:pPr>
              <a:defRPr/>
            </a:pPr>
            <a:fld id="{D2B7736D-35B4-4863-982F-7337146B2FB5}" type="datetimeFigureOut">
              <a:rPr lang="en-US"/>
              <a:pPr>
                <a:defRPr/>
              </a:pPr>
              <a:t>4/6/2010</a:t>
            </a:fld>
            <a:endParaRPr lang="en-US"/>
          </a:p>
        </p:txBody>
      </p:sp>
      <p:sp>
        <p:nvSpPr>
          <p:cNvPr id="348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latin typeface="+mn-lt"/>
              </a:defRPr>
            </a:lvl1pPr>
          </a:lstStyle>
          <a:p>
            <a:pPr>
              <a:defRPr/>
            </a:pPr>
            <a:endParaRPr lang="en-US"/>
          </a:p>
        </p:txBody>
      </p:sp>
      <p:sp>
        <p:nvSpPr>
          <p:cNvPr id="348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atin typeface="+mn-lt"/>
              </a:defRPr>
            </a:lvl1pPr>
          </a:lstStyle>
          <a:p>
            <a:pPr>
              <a:defRPr/>
            </a:pPr>
            <a:fld id="{2E4AF608-6D6B-42DA-BE1B-F4D35779E6D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ransition>
    <p:zoom/>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663575" y="1"/>
            <a:ext cx="7840663" cy="609599"/>
          </a:xfrm>
        </p:spPr>
        <p:txBody>
          <a:bodyPr lIns="92075" tIns="46038" rIns="92075" bIns="46038" anchor="b"/>
          <a:lstStyle/>
          <a:p>
            <a:pPr eaLnBrk="1" hangingPunct="1"/>
            <a:r>
              <a:rPr lang="en-US" sz="3200" dirty="0" smtClean="0">
                <a:cs typeface="Arial" charset="0"/>
              </a:rPr>
              <a:t>BLIP operations 4-6-10</a:t>
            </a:r>
          </a:p>
        </p:txBody>
      </p:sp>
      <p:sp>
        <p:nvSpPr>
          <p:cNvPr id="5123" name="Rectangle 3"/>
          <p:cNvSpPr>
            <a:spLocks noGrp="1" noChangeArrowheads="1"/>
          </p:cNvSpPr>
          <p:nvPr>
            <p:ph type="body" idx="4294967295"/>
          </p:nvPr>
        </p:nvSpPr>
        <p:spPr>
          <a:xfrm>
            <a:off x="457200" y="609600"/>
            <a:ext cx="8474075" cy="5791200"/>
          </a:xfrm>
          <a:ln>
            <a:solidFill>
              <a:schemeClr val="accent1"/>
            </a:solidFill>
          </a:ln>
        </p:spPr>
        <p:txBody>
          <a:bodyPr lIns="92075" tIns="46038" rIns="92075" bIns="46038"/>
          <a:lstStyle/>
          <a:p>
            <a:pPr eaLnBrk="1" hangingPunct="1">
              <a:lnSpc>
                <a:spcPct val="150000"/>
              </a:lnSpc>
            </a:pPr>
            <a:r>
              <a:rPr lang="en-US" sz="2200" dirty="0" smtClean="0">
                <a:cs typeface="Arial" charset="0"/>
              </a:rPr>
              <a:t>Status – running at ~117MeV</a:t>
            </a:r>
          </a:p>
          <a:p>
            <a:pPr lvl="1" eaLnBrk="1" hangingPunct="1">
              <a:lnSpc>
                <a:spcPct val="150000"/>
              </a:lnSpc>
            </a:pPr>
            <a:r>
              <a:rPr lang="en-US" sz="1300" dirty="0" smtClean="0">
                <a:cs typeface="Arial" charset="0"/>
              </a:rPr>
              <a:t>BLIP weekly average beam current constant at 102.5µA, with a peak of 109.7µA; values are the highest for the year. Operation with beam only 78.7hrs from March 28-April 4, due to BLIP vacuum window failure. </a:t>
            </a:r>
          </a:p>
          <a:p>
            <a:pPr eaLnBrk="1" hangingPunct="1">
              <a:lnSpc>
                <a:spcPct val="150000"/>
              </a:lnSpc>
            </a:pPr>
            <a:r>
              <a:rPr lang="en-US" sz="2200" dirty="0" smtClean="0"/>
              <a:t>Operations issues</a:t>
            </a:r>
          </a:p>
          <a:p>
            <a:pPr lvl="1" eaLnBrk="1" hangingPunct="1">
              <a:lnSpc>
                <a:spcPct val="150000"/>
              </a:lnSpc>
            </a:pPr>
            <a:r>
              <a:rPr lang="en-US" sz="1300" dirty="0" smtClean="0"/>
              <a:t>While tuning for a low energy research irradiation on the morning of March 31  there was a sudden loss of beam line vacuum that automatically shuts beam.</a:t>
            </a:r>
          </a:p>
          <a:p>
            <a:pPr lvl="1" eaLnBrk="1" hangingPunct="1">
              <a:lnSpc>
                <a:spcPct val="150000"/>
              </a:lnSpc>
            </a:pPr>
            <a:r>
              <a:rPr lang="en-US" sz="1300" dirty="0" smtClean="0"/>
              <a:t>Access on Friday evening for inspection and dose survey showed that the second of two Be windows had fragmented. (See photograph.) The two windows are identical but the first one gets hotter due to electron stripping.  It was installed in December of 2009 but the downstream window was installed in 2005. Therefore accumulated metal fatigue and radiation damage may be the cause of failure.  However, there is clear evidence of water (?) drip onto area of window . Thermal shock cannot be ruled out as the cause of failure.  This dripping has been detected before and a metal shroud is in place to cover the entire area.  The source of moisture is unknown.</a:t>
            </a:r>
          </a:p>
          <a:p>
            <a:pPr lvl="1" eaLnBrk="1" hangingPunct="1">
              <a:lnSpc>
                <a:spcPct val="150000"/>
              </a:lnSpc>
            </a:pPr>
            <a:r>
              <a:rPr lang="en-US" sz="1300" dirty="0" smtClean="0"/>
              <a:t>After numerous well attended work planning sessions to discuss radiation and Be exposure issues, the repair was completed on Monday afternoon in only ~15 minutes.  Personnel radiation exposure was minimal.</a:t>
            </a:r>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BLIP Be window assemblies </a:t>
            </a:r>
            <a:endParaRPr lang="en-US" dirty="0"/>
          </a:p>
        </p:txBody>
      </p:sp>
      <p:sp>
        <p:nvSpPr>
          <p:cNvPr id="4" name="Text Placeholder 3"/>
          <p:cNvSpPr>
            <a:spLocks noGrp="1"/>
          </p:cNvSpPr>
          <p:nvPr>
            <p:ph type="body" sz="half" idx="2"/>
          </p:nvPr>
        </p:nvSpPr>
        <p:spPr/>
        <p:txBody>
          <a:bodyPr/>
          <a:lstStyle/>
          <a:p>
            <a:endParaRPr lang="en-US" dirty="0"/>
          </a:p>
        </p:txBody>
      </p:sp>
      <p:pic>
        <p:nvPicPr>
          <p:cNvPr id="7" name="Picture Placeholder 6" descr="BLIP failed Be window 4-2-10.jpg"/>
          <p:cNvPicPr>
            <a:picLocks noGrp="1" noChangeAspect="1"/>
          </p:cNvPicPr>
          <p:nvPr>
            <p:ph type="pic" idx="1"/>
          </p:nvPr>
        </p:nvPicPr>
        <p:blipFill>
          <a:blip r:embed="rId2" cstate="print"/>
          <a:srcRect t="4858" b="4858"/>
          <a:stretch>
            <a:fillRect/>
          </a:stretch>
        </p:blipFill>
        <p:spPr/>
      </p:pic>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nvGraphicFramePr>
        <p:xfrm>
          <a:off x="876300" y="895350"/>
          <a:ext cx="7391400" cy="50673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13937</TotalTime>
  <Words>246</Words>
  <Application>Microsoft PowerPoint</Application>
  <PresentationFormat>On-screen Show (4:3)</PresentationFormat>
  <Paragraphs>11</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Default Design</vt:lpstr>
      <vt:lpstr>BLIP operations 4-6-10</vt:lpstr>
      <vt:lpstr>BLIP Be window assemblies </vt:lpstr>
      <vt:lpstr>Slide 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Radionuclide and Radiopharmaceutical  Research (R&amp;RR) Program</dc:title>
  <dc:creator>Suresh Srivastava</dc:creator>
  <cp:lastModifiedBy> </cp:lastModifiedBy>
  <cp:revision>84</cp:revision>
  <dcterms:created xsi:type="dcterms:W3CDTF">2002-05-23T18:46:31Z</dcterms:created>
  <dcterms:modified xsi:type="dcterms:W3CDTF">2010-04-06T16:02:03Z</dcterms:modified>
</cp:coreProperties>
</file>